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1" r:id="rId1"/>
  </p:sldMasterIdLst>
  <p:notesMasterIdLst>
    <p:notesMasterId r:id="rId20"/>
  </p:notesMasterIdLst>
  <p:handoutMasterIdLst>
    <p:handoutMasterId r:id="rId21"/>
  </p:handoutMasterIdLst>
  <p:sldIdLst>
    <p:sldId id="256" r:id="rId2"/>
    <p:sldId id="398" r:id="rId3"/>
    <p:sldId id="428" r:id="rId4"/>
    <p:sldId id="429" r:id="rId5"/>
    <p:sldId id="441" r:id="rId6"/>
    <p:sldId id="430" r:id="rId7"/>
    <p:sldId id="433" r:id="rId8"/>
    <p:sldId id="432" r:id="rId9"/>
    <p:sldId id="436" r:id="rId10"/>
    <p:sldId id="435" r:id="rId11"/>
    <p:sldId id="438" r:id="rId12"/>
    <p:sldId id="449" r:id="rId13"/>
    <p:sldId id="450" r:id="rId14"/>
    <p:sldId id="434" r:id="rId15"/>
    <p:sldId id="437" r:id="rId16"/>
    <p:sldId id="440" r:id="rId17"/>
    <p:sldId id="468" r:id="rId18"/>
    <p:sldId id="448" r:id="rId19"/>
  </p:sldIdLst>
  <p:sldSz cx="9144000" cy="5143500" type="screen16x9"/>
  <p:notesSz cx="6022975" cy="11064875"/>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DD Part 1" id="{C4F8F5C3-404C-EE40-A238-CC00111164A8}">
          <p14:sldIdLst>
            <p14:sldId id="256"/>
            <p14:sldId id="398"/>
            <p14:sldId id="428"/>
            <p14:sldId id="429"/>
            <p14:sldId id="441"/>
            <p14:sldId id="430"/>
            <p14:sldId id="433"/>
            <p14:sldId id="432"/>
            <p14:sldId id="436"/>
            <p14:sldId id="435"/>
            <p14:sldId id="438"/>
            <p14:sldId id="449"/>
            <p14:sldId id="450"/>
            <p14:sldId id="434"/>
            <p14:sldId id="437"/>
            <p14:sldId id="440"/>
            <p14:sldId id="468"/>
            <p14:sldId id="448"/>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66"/>
    <a:srgbClr val="6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autoAdjust="0"/>
    <p:restoredTop sz="85170" autoAdjust="0"/>
  </p:normalViewPr>
  <p:slideViewPr>
    <p:cSldViewPr>
      <p:cViewPr varScale="1">
        <p:scale>
          <a:sx n="144" d="100"/>
          <a:sy n="144" d="100"/>
        </p:scale>
        <p:origin x="1920" y="192"/>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609850" cy="55403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411538" y="0"/>
            <a:ext cx="2609850" cy="554038"/>
          </a:xfrm>
          <a:prstGeom prst="rect">
            <a:avLst/>
          </a:prstGeom>
        </p:spPr>
        <p:txBody>
          <a:bodyPr vert="horz" lIns="91440" tIns="45720" rIns="91440" bIns="45720" rtlCol="0"/>
          <a:lstStyle>
            <a:lvl1pPr algn="r">
              <a:defRPr sz="1200"/>
            </a:lvl1pPr>
          </a:lstStyle>
          <a:p>
            <a:fld id="{5C3330E4-BD3E-7549-A078-04F7CAD20764}" type="datetimeFigureOut">
              <a:rPr lang="de-DE" smtClean="0"/>
              <a:t>19.02.24</a:t>
            </a:fld>
            <a:endParaRPr lang="de-DE"/>
          </a:p>
        </p:txBody>
      </p:sp>
      <p:sp>
        <p:nvSpPr>
          <p:cNvPr id="4" name="Fußzeilenplatzhalter 3"/>
          <p:cNvSpPr>
            <a:spLocks noGrp="1"/>
          </p:cNvSpPr>
          <p:nvPr>
            <p:ph type="ftr" sz="quarter" idx="2"/>
          </p:nvPr>
        </p:nvSpPr>
        <p:spPr>
          <a:xfrm>
            <a:off x="0" y="10509250"/>
            <a:ext cx="2609850" cy="554038"/>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411538" y="10509250"/>
            <a:ext cx="2609850" cy="554038"/>
          </a:xfrm>
          <a:prstGeom prst="rect">
            <a:avLst/>
          </a:prstGeom>
        </p:spPr>
        <p:txBody>
          <a:bodyPr vert="horz" lIns="91440" tIns="45720" rIns="91440" bIns="45720" rtlCol="0" anchor="b"/>
          <a:lstStyle>
            <a:lvl1pPr algn="r">
              <a:defRPr sz="1200"/>
            </a:lvl1pPr>
          </a:lstStyle>
          <a:p>
            <a:fld id="{AE8C00D0-D9F9-084F-9218-1E302A8BE9D2}" type="slidenum">
              <a:rPr lang="de-DE" smtClean="0"/>
              <a:t>‹Nr.›</a:t>
            </a:fld>
            <a:endParaRPr lang="de-DE"/>
          </a:p>
        </p:txBody>
      </p:sp>
    </p:spTree>
    <p:extLst>
      <p:ext uri="{BB962C8B-B14F-4D97-AF65-F5344CB8AC3E}">
        <p14:creationId xmlns:p14="http://schemas.microsoft.com/office/powerpoint/2010/main" val="3111706349"/>
      </p:ext>
    </p:extLst>
  </p:cSld>
  <p:clrMap bg1="lt1" tx1="dk1" bg2="lt2" tx2="dk2" accent1="accent1" accent2="accent2" accent3="accent3" accent4="accent4" accent5="accent5" accent6="accent6" hlink="hlink" folHlink="folHlink"/>
  <p:hf hdr="0" ftr="0" dt="0"/>
</p:handoutMaster>
</file>

<file path=ppt/media/image1.jpg>
</file>

<file path=ppt/media/image10.tiff>
</file>

<file path=ppt/media/image11.tiff>
</file>

<file path=ppt/media/image12.png>
</file>

<file path=ppt/media/image13.png>
</file>

<file path=ppt/media/image14.png>
</file>

<file path=ppt/media/image15.png>
</file>

<file path=ppt/media/image16.tiff>
</file>

<file path=ppt/media/image17.png>
</file>

<file path=ppt/media/image18.png>
</file>

<file path=ppt/media/image19.tiff>
</file>

<file path=ppt/media/image2.png>
</file>

<file path=ppt/media/image3.svg>
</file>

<file path=ppt/media/image4.jpg>
</file>

<file path=ppt/media/image5.png>
</file>

<file path=ppt/media/image6.sv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609956" cy="553244"/>
          </a:xfrm>
          <a:prstGeom prst="rect">
            <a:avLst/>
          </a:prstGeom>
        </p:spPr>
        <p:txBody>
          <a:bodyPr vert="horz" lIns="97631" tIns="48815" rIns="97631" bIns="48815" rtlCol="0"/>
          <a:lstStyle>
            <a:lvl1pPr algn="l">
              <a:defRPr sz="1300"/>
            </a:lvl1pPr>
          </a:lstStyle>
          <a:p>
            <a:endParaRPr lang="de-DE"/>
          </a:p>
        </p:txBody>
      </p:sp>
      <p:sp>
        <p:nvSpPr>
          <p:cNvPr id="3" name="Date Placeholder 2"/>
          <p:cNvSpPr>
            <a:spLocks noGrp="1"/>
          </p:cNvSpPr>
          <p:nvPr>
            <p:ph type="dt" idx="1"/>
          </p:nvPr>
        </p:nvSpPr>
        <p:spPr>
          <a:xfrm>
            <a:off x="3411625" y="1"/>
            <a:ext cx="2609956" cy="553244"/>
          </a:xfrm>
          <a:prstGeom prst="rect">
            <a:avLst/>
          </a:prstGeom>
        </p:spPr>
        <p:txBody>
          <a:bodyPr vert="horz" lIns="97631" tIns="48815" rIns="97631" bIns="48815" rtlCol="0"/>
          <a:lstStyle>
            <a:lvl1pPr algn="r">
              <a:defRPr sz="1300"/>
            </a:lvl1pPr>
          </a:lstStyle>
          <a:p>
            <a:fld id="{73A7472F-0123-4613-BB0F-5E8C39CB4B44}" type="datetimeFigureOut">
              <a:rPr lang="de-DE" smtClean="0"/>
              <a:t>19.02.24</a:t>
            </a:fld>
            <a:endParaRPr lang="de-DE"/>
          </a:p>
        </p:txBody>
      </p:sp>
      <p:sp>
        <p:nvSpPr>
          <p:cNvPr id="4" name="Slide Image Placeholder 3"/>
          <p:cNvSpPr>
            <a:spLocks noGrp="1" noRot="1" noChangeAspect="1"/>
          </p:cNvSpPr>
          <p:nvPr>
            <p:ph type="sldImg" idx="2"/>
          </p:nvPr>
        </p:nvSpPr>
        <p:spPr>
          <a:xfrm>
            <a:off x="-674688" y="831850"/>
            <a:ext cx="7372351" cy="4148138"/>
          </a:xfrm>
          <a:prstGeom prst="rect">
            <a:avLst/>
          </a:prstGeom>
          <a:noFill/>
          <a:ln w="12700">
            <a:solidFill>
              <a:prstClr val="black"/>
            </a:solidFill>
          </a:ln>
        </p:spPr>
        <p:txBody>
          <a:bodyPr vert="horz" lIns="97631" tIns="48815" rIns="97631" bIns="48815" rtlCol="0" anchor="ctr"/>
          <a:lstStyle/>
          <a:p>
            <a:endParaRPr lang="de-DE"/>
          </a:p>
        </p:txBody>
      </p:sp>
      <p:sp>
        <p:nvSpPr>
          <p:cNvPr id="5" name="Notes Placeholder 4"/>
          <p:cNvSpPr>
            <a:spLocks noGrp="1"/>
          </p:cNvSpPr>
          <p:nvPr>
            <p:ph type="body" sz="quarter" idx="3"/>
          </p:nvPr>
        </p:nvSpPr>
        <p:spPr>
          <a:xfrm>
            <a:off x="602298" y="5255815"/>
            <a:ext cx="4818380" cy="4979194"/>
          </a:xfrm>
          <a:prstGeom prst="rect">
            <a:avLst/>
          </a:prstGeom>
        </p:spPr>
        <p:txBody>
          <a:bodyPr vert="horz" lIns="97631" tIns="48815" rIns="97631" bIns="4881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6" name="Footer Placeholder 5"/>
          <p:cNvSpPr>
            <a:spLocks noGrp="1"/>
          </p:cNvSpPr>
          <p:nvPr>
            <p:ph type="ftr" sz="quarter" idx="4"/>
          </p:nvPr>
        </p:nvSpPr>
        <p:spPr>
          <a:xfrm>
            <a:off x="0" y="10509711"/>
            <a:ext cx="2609956" cy="553244"/>
          </a:xfrm>
          <a:prstGeom prst="rect">
            <a:avLst/>
          </a:prstGeom>
        </p:spPr>
        <p:txBody>
          <a:bodyPr vert="horz" lIns="97631" tIns="48815" rIns="97631" bIns="48815" rtlCol="0" anchor="b"/>
          <a:lstStyle>
            <a:lvl1pPr algn="l">
              <a:defRPr sz="1300"/>
            </a:lvl1pPr>
          </a:lstStyle>
          <a:p>
            <a:endParaRPr lang="de-DE"/>
          </a:p>
        </p:txBody>
      </p:sp>
      <p:sp>
        <p:nvSpPr>
          <p:cNvPr id="7" name="Slide Number Placeholder 6"/>
          <p:cNvSpPr>
            <a:spLocks noGrp="1"/>
          </p:cNvSpPr>
          <p:nvPr>
            <p:ph type="sldNum" sz="quarter" idx="5"/>
          </p:nvPr>
        </p:nvSpPr>
        <p:spPr>
          <a:xfrm>
            <a:off x="3411625" y="10509711"/>
            <a:ext cx="2609956" cy="553244"/>
          </a:xfrm>
          <a:prstGeom prst="rect">
            <a:avLst/>
          </a:prstGeom>
        </p:spPr>
        <p:txBody>
          <a:bodyPr vert="horz" lIns="97631" tIns="48815" rIns="97631" bIns="48815" rtlCol="0" anchor="b"/>
          <a:lstStyle>
            <a:lvl1pPr algn="r">
              <a:defRPr sz="1300"/>
            </a:lvl1pPr>
          </a:lstStyle>
          <a:p>
            <a:fld id="{BA819213-1B57-45D0-8842-D8819A038E53}" type="slidenum">
              <a:rPr lang="de-DE" smtClean="0"/>
              <a:t>‹Nr.›</a:t>
            </a:fld>
            <a:endParaRPr lang="de-DE"/>
          </a:p>
        </p:txBody>
      </p:sp>
    </p:spTree>
    <p:extLst>
      <p:ext uri="{BB962C8B-B14F-4D97-AF65-F5344CB8AC3E}">
        <p14:creationId xmlns:p14="http://schemas.microsoft.com/office/powerpoint/2010/main" val="382050623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fontScale="92500" lnSpcReduction="10000"/>
          </a:bodyPr>
          <a:lstStyle/>
          <a:p>
            <a:r>
              <a:rPr lang="de-DE" sz="1800" dirty="0"/>
              <a:t>Rule </a:t>
            </a:r>
            <a:r>
              <a:rPr lang="de-DE" sz="1800" dirty="0" err="1"/>
              <a:t>of</a:t>
            </a:r>
            <a:r>
              <a:rPr lang="de-DE" sz="1800" dirty="0"/>
              <a:t> </a:t>
            </a:r>
            <a:r>
              <a:rPr lang="de-DE" sz="1800" dirty="0" err="1"/>
              <a:t>broken</a:t>
            </a:r>
            <a:r>
              <a:rPr lang="de-DE" sz="1800" dirty="0"/>
              <a:t> Windows</a:t>
            </a:r>
          </a:p>
          <a:p>
            <a:endParaRPr lang="de-DE" sz="1800" dirty="0"/>
          </a:p>
          <a:p>
            <a:pPr marL="171450" indent="-171450">
              <a:buFont typeface="Arial" panose="020B0604020202020204" pitchFamily="34" charset="0"/>
              <a:buChar char="•"/>
            </a:pPr>
            <a:r>
              <a:rPr lang="de-DE" sz="1800" dirty="0"/>
              <a:t> Ein verlassenes Gebäude</a:t>
            </a:r>
          </a:p>
          <a:p>
            <a:pPr marL="171450" indent="-171450">
              <a:buFont typeface="Arial" panose="020B0604020202020204" pitchFamily="34" charset="0"/>
              <a:buChar char="•"/>
            </a:pPr>
            <a:r>
              <a:rPr lang="de-DE" sz="1800" dirty="0"/>
              <a:t>Ist der Bann erst mal gebrochen, gibt es keine Hemmungen</a:t>
            </a:r>
          </a:p>
          <a:p>
            <a:pPr marL="171450" indent="-171450">
              <a:buFont typeface="Arial" panose="020B0604020202020204" pitchFamily="34" charset="0"/>
              <a:buChar char="•"/>
            </a:pPr>
            <a:r>
              <a:rPr lang="de-DE" sz="1800" dirty="0"/>
              <a:t>Niemand würde in ein gepflegtes Gebäude Steine werfen „weil es eh schon egal ist“</a:t>
            </a:r>
          </a:p>
          <a:p>
            <a:pPr marL="171450" indent="-171450">
              <a:buFont typeface="Arial" panose="020B0604020202020204" pitchFamily="34" charset="0"/>
              <a:buChar char="•"/>
            </a:pPr>
            <a:r>
              <a:rPr lang="de-DE" sz="1800" dirty="0"/>
              <a:t>Wirkt das Gebäude verlassen, dann wird geworfen, was das Zeug hält</a:t>
            </a:r>
          </a:p>
          <a:p>
            <a:pPr marL="171450" indent="-171450">
              <a:buFont typeface="Arial" panose="020B0604020202020204" pitchFamily="34" charset="0"/>
              <a:buChar char="•"/>
            </a:pPr>
            <a:endParaRPr lang="de-DE" sz="1800" dirty="0"/>
          </a:p>
          <a:p>
            <a:pPr marL="171450" indent="-171450">
              <a:buFont typeface="Arial" panose="020B0604020202020204" pitchFamily="34" charset="0"/>
              <a:buChar char="•"/>
            </a:pPr>
            <a:r>
              <a:rPr lang="de-DE" sz="1800" dirty="0"/>
              <a:t>Genau so ist es mit unserem Code</a:t>
            </a:r>
          </a:p>
          <a:p>
            <a:pPr marL="171450" indent="-171450">
              <a:buFont typeface="Arial" panose="020B0604020202020204" pitchFamily="34" charset="0"/>
              <a:buChar char="•"/>
            </a:pPr>
            <a:r>
              <a:rPr lang="de-DE" sz="1800" dirty="0"/>
              <a:t>Ist der Code nicht </a:t>
            </a:r>
            <a:r>
              <a:rPr lang="de-DE" sz="1800" dirty="0" err="1"/>
              <a:t>gepfegt</a:t>
            </a:r>
            <a:r>
              <a:rPr lang="de-DE" sz="1800" dirty="0"/>
              <a:t>, sind die Hemmungen, ihn kaputter zu machen nicht vorhanden</a:t>
            </a:r>
          </a:p>
          <a:p>
            <a:pPr marL="171450" indent="-171450">
              <a:buFont typeface="Arial" panose="020B0604020202020204" pitchFamily="34" charset="0"/>
              <a:buChar char="•"/>
            </a:pPr>
            <a:r>
              <a:rPr lang="de-DE" sz="1800" dirty="0"/>
              <a:t>Wir müssen daher darauf achten, dass der Code immer, wenn wir ihn angreifen, eine </a:t>
            </a:r>
            <a:r>
              <a:rPr lang="de-DE" sz="1800" dirty="0" err="1"/>
              <a:t>gleiohbleibende</a:t>
            </a:r>
            <a:r>
              <a:rPr lang="de-DE" sz="1800" dirty="0"/>
              <a:t> Qualität hat.</a:t>
            </a:r>
          </a:p>
          <a:p>
            <a:pPr marL="171450" indent="-171450">
              <a:buFont typeface="Arial" panose="020B0604020202020204" pitchFamily="34" charset="0"/>
              <a:buChar char="•"/>
            </a:pPr>
            <a:endParaRPr lang="de-DE" sz="1800" dirty="0"/>
          </a:p>
          <a:p>
            <a:pPr marL="171450" indent="-171450">
              <a:buFont typeface="Arial" panose="020B0604020202020204" pitchFamily="34" charset="0"/>
              <a:buChar char="•"/>
            </a:pPr>
            <a:r>
              <a:rPr lang="de-DE" sz="1800" dirty="0"/>
              <a:t>Der Code ist unser Asset, das den Wert hält oder verliert. Wir müssen das Asset bestmöglich schützen.</a:t>
            </a:r>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2</a:t>
            </a:fld>
            <a:endParaRPr lang="de-DE"/>
          </a:p>
        </p:txBody>
      </p:sp>
    </p:spTree>
    <p:extLst>
      <p:ext uri="{BB962C8B-B14F-4D97-AF65-F5344CB8AC3E}">
        <p14:creationId xmlns:p14="http://schemas.microsoft.com/office/powerpoint/2010/main" val="11607462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r>
              <a:rPr lang="de-DE" dirty="0"/>
              <a:t>Units sind typischerweise Methoden oder Funktionen, die isoliert und unabhängig von den Testdaten oder Testumgebungen testbar gemacht werden.</a:t>
            </a:r>
          </a:p>
          <a:p>
            <a:endParaRPr lang="de-DE" dirty="0"/>
          </a:p>
          <a:p>
            <a:r>
              <a:rPr lang="de-DE" dirty="0"/>
              <a:t>Unit Tests werden so oft wie möglich bereits in der Entwicklungsumgebung durchgeführt. Führt man Unit Tests nur am Continuous Integration System durch, dann verlieren sie einen großen Teil ihres Nutzens des „Immediate Feedbacks“</a:t>
            </a:r>
          </a:p>
          <a:p>
            <a:endParaRPr lang="de-DE" dirty="0"/>
          </a:p>
          <a:p>
            <a:r>
              <a:rPr lang="de-DE" dirty="0"/>
              <a:t>“Dinge, die bereits funktioniert haben, müssen weiterhin funktionieren“</a:t>
            </a:r>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11</a:t>
            </a:fld>
            <a:endParaRPr lang="de-DE"/>
          </a:p>
        </p:txBody>
      </p:sp>
    </p:spTree>
    <p:extLst>
      <p:ext uri="{BB962C8B-B14F-4D97-AF65-F5344CB8AC3E}">
        <p14:creationId xmlns:p14="http://schemas.microsoft.com/office/powerpoint/2010/main" val="1472802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BA819213-1B57-45D0-8842-D8819A038E53}" type="slidenum">
              <a:rPr lang="de-DE" smtClean="0"/>
              <a:t>12</a:t>
            </a:fld>
            <a:endParaRPr lang="de-DE"/>
          </a:p>
        </p:txBody>
      </p:sp>
    </p:spTree>
    <p:extLst>
      <p:ext uri="{BB962C8B-B14F-4D97-AF65-F5344CB8AC3E}">
        <p14:creationId xmlns:p14="http://schemas.microsoft.com/office/powerpoint/2010/main" val="22433970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endParaRPr lang="de-DE"/>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14</a:t>
            </a:fld>
            <a:endParaRPr lang="de-DE"/>
          </a:p>
        </p:txBody>
      </p:sp>
    </p:spTree>
    <p:extLst>
      <p:ext uri="{BB962C8B-B14F-4D97-AF65-F5344CB8AC3E}">
        <p14:creationId xmlns:p14="http://schemas.microsoft.com/office/powerpoint/2010/main" val="13284991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lnSpcReduction="10000"/>
          </a:bodyPr>
          <a:lstStyle/>
          <a:p>
            <a:r>
              <a:rPr lang="de-DE" dirty="0"/>
              <a:t>Basiserklärung des TDD </a:t>
            </a:r>
            <a:r>
              <a:rPr lang="de-DE" dirty="0" err="1"/>
              <a:t>Triangles</a:t>
            </a:r>
            <a:r>
              <a:rPr lang="de-DE" dirty="0"/>
              <a:t>:</a:t>
            </a:r>
          </a:p>
          <a:p>
            <a:endParaRPr lang="de-DE" dirty="0"/>
          </a:p>
          <a:p>
            <a:pPr marL="228600" indent="-228600">
              <a:buAutoNum type="arabicPeriod"/>
            </a:pPr>
            <a:r>
              <a:rPr lang="de-DE" dirty="0"/>
              <a:t>Schritt „Test Driven“ – Schreibe einen neuen Testfall, der eine neue Funktionalität fordert. Führe den Testfall durch, er muss „Rot“ oder „</a:t>
            </a:r>
            <a:r>
              <a:rPr lang="de-DE" dirty="0" err="1"/>
              <a:t>Failed</a:t>
            </a:r>
            <a:r>
              <a:rPr lang="de-DE" dirty="0"/>
              <a:t>“ sein, da ja bisher nur der Testfall existiert, aber noch nicht die Funktion, die ihn erfüllt</a:t>
            </a:r>
          </a:p>
          <a:p>
            <a:pPr marL="228600" indent="-228600">
              <a:buAutoNum type="arabicPeriod"/>
            </a:pPr>
            <a:endParaRPr lang="de-DE" dirty="0"/>
          </a:p>
          <a:p>
            <a:pPr marL="228600" indent="-228600">
              <a:buAutoNum type="arabicPeriod"/>
            </a:pPr>
            <a:r>
              <a:rPr lang="de-DE" dirty="0"/>
              <a:t>Schritt “Development“ – Entwickle die „aller aller einfachste“ Lösung = Funktionalität, die den Testfall erfüllt. Dabei keine weiteren Eventualitäten berücksichtigen, wirklich die einfachste Lösung für den „offenen“ Testfall. Danach führe den Testfall durch, er muss „Grün“ oder „</a:t>
            </a:r>
            <a:r>
              <a:rPr lang="de-DE" dirty="0" err="1"/>
              <a:t>Passed</a:t>
            </a:r>
            <a:r>
              <a:rPr lang="de-DE" dirty="0"/>
              <a:t>“ sein.  Damit existiert die Funktion und ist durch den Testfall abgesichert. Alle bestehenden Testfälle müssen natürlich weiterhin grün bleiben.</a:t>
            </a:r>
          </a:p>
          <a:p>
            <a:pPr marL="228600" indent="-228600">
              <a:buAutoNum type="arabicPeriod"/>
            </a:pPr>
            <a:endParaRPr lang="de-DE" dirty="0"/>
          </a:p>
          <a:p>
            <a:pPr marL="228600" indent="-228600">
              <a:buAutoNum type="arabicPeriod"/>
            </a:pPr>
            <a:r>
              <a:rPr lang="de-DE" dirty="0"/>
              <a:t>Schritt „</a:t>
            </a:r>
            <a:r>
              <a:rPr lang="de-DE" dirty="0" err="1"/>
              <a:t>Refactoring</a:t>
            </a:r>
            <a:r>
              <a:rPr lang="de-DE" dirty="0"/>
              <a:t>“ – Nun sind wir „</a:t>
            </a:r>
            <a:r>
              <a:rPr lang="de-DE" dirty="0" err="1"/>
              <a:t>safe</a:t>
            </a:r>
            <a:r>
              <a:rPr lang="de-DE" dirty="0"/>
              <a:t>“ und können die einfachste Lösung in eine schöne Lösung </a:t>
            </a:r>
            <a:r>
              <a:rPr lang="de-DE" dirty="0" err="1"/>
              <a:t>refactoren</a:t>
            </a:r>
            <a:r>
              <a:rPr lang="de-DE" dirty="0"/>
              <a:t>. </a:t>
            </a:r>
            <a:r>
              <a:rPr lang="de-DE" dirty="0" err="1"/>
              <a:t>Refactoren</a:t>
            </a:r>
            <a:r>
              <a:rPr lang="de-DE" dirty="0"/>
              <a:t> bedeutet die Funktion bleibt gleich, die Struktur und die Form des Codes kann sich ändern. Es darf keine </a:t>
            </a:r>
            <a:r>
              <a:rPr lang="de-DE" dirty="0" err="1"/>
              <a:t>funktionalte</a:t>
            </a:r>
            <a:r>
              <a:rPr lang="de-DE" dirty="0"/>
              <a:t> Erweiterung stattfinden. Nach dem </a:t>
            </a:r>
            <a:r>
              <a:rPr lang="de-DE" dirty="0" err="1"/>
              <a:t>Refactoren</a:t>
            </a:r>
            <a:r>
              <a:rPr lang="de-DE" dirty="0"/>
              <a:t> werden alle Tests nochmal durchgeführt und müssen ebenfalls grün bleiben.</a:t>
            </a:r>
          </a:p>
          <a:p>
            <a:pPr marL="0" indent="0">
              <a:buNone/>
            </a:pPr>
            <a:endParaRPr lang="de-DE" dirty="0"/>
          </a:p>
          <a:p>
            <a:pPr marL="0" indent="0">
              <a:buNone/>
            </a:pPr>
            <a:r>
              <a:rPr lang="de-DE" dirty="0"/>
              <a:t>Weitere Infos:</a:t>
            </a:r>
          </a:p>
          <a:p>
            <a:pPr marL="171450" indent="-171450">
              <a:buFont typeface="Arial" panose="020B0604020202020204" pitchFamily="34" charset="0"/>
              <a:buChar char="•"/>
            </a:pPr>
            <a:r>
              <a:rPr lang="de-DE" dirty="0"/>
              <a:t>TDD ist eigentlich eine Entwicklungstechnik und keine Testtechnik</a:t>
            </a:r>
          </a:p>
          <a:p>
            <a:pPr marL="171450" indent="-171450">
              <a:buFont typeface="Arial" panose="020B0604020202020204" pitchFamily="34" charset="0"/>
              <a:buChar char="•"/>
            </a:pPr>
            <a:r>
              <a:rPr lang="de-DE" dirty="0"/>
              <a:t>Für die Tests werden Unit Tests eingesetzt</a:t>
            </a:r>
          </a:p>
          <a:p>
            <a:pPr marL="171450" indent="-171450">
              <a:buFont typeface="Arial" panose="020B0604020202020204" pitchFamily="34" charset="0"/>
              <a:buChar char="•"/>
            </a:pPr>
            <a:r>
              <a:rPr lang="de-DE" dirty="0"/>
              <a:t>TDD stellt sicher, dass für jede Funktion ein Test entsteht</a:t>
            </a:r>
          </a:p>
          <a:p>
            <a:pPr marL="171450" indent="-171450">
              <a:buFont typeface="Arial" panose="020B0604020202020204" pitchFamily="34" charset="0"/>
              <a:buChar char="•"/>
            </a:pPr>
            <a:r>
              <a:rPr lang="de-DE" dirty="0"/>
              <a:t>TDD eignet sich daher besonders für kritische Applikationsteile, die unter bestmöglicher Unit Test Abdeckung sein sollen</a:t>
            </a:r>
          </a:p>
          <a:p>
            <a:pPr marL="171450" indent="-171450">
              <a:buFont typeface="Arial" panose="020B0604020202020204" pitchFamily="34" charset="0"/>
              <a:buChar char="•"/>
            </a:pPr>
            <a:r>
              <a:rPr lang="de-DE" dirty="0"/>
              <a:t>TDD kann auch im Pair durchgeführt werden</a:t>
            </a:r>
          </a:p>
          <a:p>
            <a:pPr marL="228600" indent="-228600">
              <a:buAutoNum type="arabicPeriod"/>
            </a:pPr>
            <a:endParaRPr lang="de-DE" dirty="0"/>
          </a:p>
          <a:p>
            <a:pPr marL="228600" indent="-228600">
              <a:buAutoNum type="arabicPeriod"/>
            </a:pPr>
            <a:endParaRPr lang="de-DE" dirty="0"/>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15</a:t>
            </a:fld>
            <a:endParaRPr lang="de-DE"/>
          </a:p>
        </p:txBody>
      </p:sp>
    </p:spTree>
    <p:extLst>
      <p:ext uri="{BB962C8B-B14F-4D97-AF65-F5344CB8AC3E}">
        <p14:creationId xmlns:p14="http://schemas.microsoft.com/office/powerpoint/2010/main" val="1078893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endParaRPr lang="de-DE"/>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16</a:t>
            </a:fld>
            <a:endParaRPr lang="de-DE"/>
          </a:p>
        </p:txBody>
      </p:sp>
    </p:spTree>
    <p:extLst>
      <p:ext uri="{BB962C8B-B14F-4D97-AF65-F5344CB8AC3E}">
        <p14:creationId xmlns:p14="http://schemas.microsoft.com/office/powerpoint/2010/main" val="11771325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DA3126-7AB1-04FC-134A-135FA7639AA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2B5312A-FFBE-A1BD-7832-D02BAB6A5F54}"/>
              </a:ext>
            </a:extLst>
          </p:cNvPr>
          <p:cNvSpPr>
            <a:spLocks noGrp="1" noRot="1" noChangeAspect="1"/>
          </p:cNvSpPr>
          <p:nvPr>
            <p:ph type="sldImg"/>
          </p:nvPr>
        </p:nvSpPr>
        <p:spPr>
          <a:xfrm>
            <a:off x="-433388" y="871538"/>
            <a:ext cx="6818313" cy="3836987"/>
          </a:xfrm>
        </p:spPr>
      </p:sp>
      <p:sp>
        <p:nvSpPr>
          <p:cNvPr id="3" name="Notizenplatzhalter 2">
            <a:extLst>
              <a:ext uri="{FF2B5EF4-FFF2-40B4-BE49-F238E27FC236}">
                <a16:creationId xmlns:a16="http://schemas.microsoft.com/office/drawing/2014/main" id="{17BEEC0E-8E3D-F9E7-7CD3-D59FA334E04E}"/>
              </a:ext>
            </a:extLst>
          </p:cNvPr>
          <p:cNvSpPr>
            <a:spLocks noGrp="1"/>
          </p:cNvSpPr>
          <p:nvPr>
            <p:ph type="body" idx="1"/>
          </p:nvPr>
        </p:nvSpPr>
        <p:spPr/>
        <p:txBody>
          <a:bodyPr>
            <a:normAutofit/>
          </a:bodyPr>
          <a:lstStyle/>
          <a:p>
            <a:endParaRPr lang="de-DE"/>
          </a:p>
        </p:txBody>
      </p:sp>
      <p:sp>
        <p:nvSpPr>
          <p:cNvPr id="6" name="Fußzeilenplatzhalter 5">
            <a:extLst>
              <a:ext uri="{FF2B5EF4-FFF2-40B4-BE49-F238E27FC236}">
                <a16:creationId xmlns:a16="http://schemas.microsoft.com/office/drawing/2014/main" id="{CF4D8F67-A88F-A326-0216-AB391F79B020}"/>
              </a:ext>
            </a:extLst>
          </p:cNvPr>
          <p:cNvSpPr>
            <a:spLocks noGrp="1"/>
          </p:cNvSpPr>
          <p:nvPr>
            <p:ph type="ftr" sz="quarter" idx="12"/>
          </p:nvPr>
        </p:nvSpPr>
        <p:spPr/>
        <p:txBody>
          <a:bodyPr/>
          <a:lstStyle/>
          <a:p>
            <a:pPr>
              <a:defRPr/>
            </a:pPr>
            <a:r>
              <a:rPr lang="de-DE"/>
              <a:t>(c) 2010 SEQIS GmbH - Im Auftrag der ÖBB PV/AG</a:t>
            </a:r>
          </a:p>
        </p:txBody>
      </p:sp>
      <p:sp>
        <p:nvSpPr>
          <p:cNvPr id="7" name="Foliennummernplatzhalter 6">
            <a:extLst>
              <a:ext uri="{FF2B5EF4-FFF2-40B4-BE49-F238E27FC236}">
                <a16:creationId xmlns:a16="http://schemas.microsoft.com/office/drawing/2014/main" id="{134BB06E-104E-E3B7-C915-3E64696F8F62}"/>
              </a:ext>
            </a:extLst>
          </p:cNvPr>
          <p:cNvSpPr>
            <a:spLocks noGrp="1"/>
          </p:cNvSpPr>
          <p:nvPr>
            <p:ph type="sldNum" sz="quarter" idx="13"/>
          </p:nvPr>
        </p:nvSpPr>
        <p:spPr/>
        <p:txBody>
          <a:bodyPr/>
          <a:lstStyle/>
          <a:p>
            <a:pPr>
              <a:defRPr/>
            </a:pPr>
            <a:fld id="{D71E7E1E-D821-402C-9B5A-37F8EB95B534}" type="slidenum">
              <a:rPr lang="de-DE" smtClean="0"/>
              <a:pPr>
                <a:defRPr/>
              </a:pPr>
              <a:t>17</a:t>
            </a:fld>
            <a:endParaRPr lang="de-DE"/>
          </a:p>
        </p:txBody>
      </p:sp>
    </p:spTree>
    <p:extLst>
      <p:ext uri="{BB962C8B-B14F-4D97-AF65-F5344CB8AC3E}">
        <p14:creationId xmlns:p14="http://schemas.microsoft.com/office/powerpoint/2010/main" val="3403160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r>
              <a:rPr lang="de-DE" dirty="0"/>
              <a:t>In eine ähnliche Richtung geht das zweite </a:t>
            </a:r>
            <a:r>
              <a:rPr lang="de-DE" dirty="0" err="1"/>
              <a:t>Mindsetthema</a:t>
            </a:r>
            <a:r>
              <a:rPr lang="de-DE" dirty="0"/>
              <a:t>, die Pfadfinderregel:</a:t>
            </a:r>
          </a:p>
          <a:p>
            <a:endParaRPr lang="de-DE" dirty="0"/>
          </a:p>
          <a:p>
            <a:r>
              <a:rPr lang="de-DE" dirty="0"/>
              <a:t>„Hinterlasse einen Platz immer sauberer, als Du ihn vorgefunden hast“</a:t>
            </a:r>
          </a:p>
          <a:p>
            <a:endParaRPr lang="de-DE" dirty="0"/>
          </a:p>
          <a:p>
            <a:r>
              <a:rPr lang="de-DE" dirty="0"/>
              <a:t>Umgelegt auf den Source Code: versuche, wenn Dir etwas auffällt, auch kleine Korrekturen vorzunehmen, den Code immer sauberer zu hinterlassen, als vorgefunden.</a:t>
            </a:r>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3</a:t>
            </a:fld>
            <a:endParaRPr lang="de-DE"/>
          </a:p>
        </p:txBody>
      </p:sp>
    </p:spTree>
    <p:extLst>
      <p:ext uri="{BB962C8B-B14F-4D97-AF65-F5344CB8AC3E}">
        <p14:creationId xmlns:p14="http://schemas.microsoft.com/office/powerpoint/2010/main" val="1482857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r>
              <a:rPr lang="de-DE" dirty="0"/>
              <a:t>Das Zero </a:t>
            </a:r>
            <a:r>
              <a:rPr lang="de-DE" dirty="0" err="1"/>
              <a:t>Defect</a:t>
            </a:r>
            <a:r>
              <a:rPr lang="de-DE" dirty="0"/>
              <a:t> Mindset beschreibt den Anspruch, die Software gleich korrekt zu schreiben und damit teures Debugging und Bugfixing zu vermeiden.</a:t>
            </a:r>
          </a:p>
          <a:p>
            <a:endParaRPr lang="de-DE" dirty="0"/>
          </a:p>
          <a:p>
            <a:r>
              <a:rPr lang="de-DE" dirty="0"/>
              <a:t>Wenn man natürlich, so wie in diesem Dilbert beschrieben, dafür bezahlt wird, Bugs zu fixen, anstatt sie zu vermeiden, dann führt das in die falsche Richtung.</a:t>
            </a:r>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4</a:t>
            </a:fld>
            <a:endParaRPr lang="de-DE"/>
          </a:p>
        </p:txBody>
      </p:sp>
    </p:spTree>
    <p:extLst>
      <p:ext uri="{BB962C8B-B14F-4D97-AF65-F5344CB8AC3E}">
        <p14:creationId xmlns:p14="http://schemas.microsoft.com/office/powerpoint/2010/main" val="84660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r>
              <a:rPr lang="de-DE" dirty="0"/>
              <a:t>Wenn man es selbst nicht will und nicht den </a:t>
            </a:r>
            <a:r>
              <a:rPr lang="de-DE" dirty="0" err="1"/>
              <a:t>qualitätsanspruch</a:t>
            </a:r>
            <a:r>
              <a:rPr lang="de-DE" dirty="0"/>
              <a:t> hat, wird es nicht passieren.</a:t>
            </a:r>
          </a:p>
          <a:p>
            <a:endParaRPr lang="de-DE" dirty="0"/>
          </a:p>
          <a:p>
            <a:r>
              <a:rPr lang="de-DE" dirty="0" err="1"/>
              <a:t>Testing</a:t>
            </a:r>
            <a:r>
              <a:rPr lang="de-DE" dirty="0"/>
              <a:t> ist ein essentieller und unabdingbarer Teil der Softwareentwicklung, Coding ohne Testen kann nicht existieren.</a:t>
            </a:r>
          </a:p>
          <a:p>
            <a:endParaRPr lang="de-DE" dirty="0"/>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5</a:t>
            </a:fld>
            <a:endParaRPr lang="de-DE"/>
          </a:p>
        </p:txBody>
      </p:sp>
    </p:spTree>
    <p:extLst>
      <p:ext uri="{BB962C8B-B14F-4D97-AF65-F5344CB8AC3E}">
        <p14:creationId xmlns:p14="http://schemas.microsoft.com/office/powerpoint/2010/main" val="1074380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r>
              <a:rPr lang="de-DE" dirty="0"/>
              <a:t>Buchempfehlung vor allem für Code Qualität: McConnell Code </a:t>
            </a:r>
            <a:r>
              <a:rPr lang="de-DE" dirty="0" err="1"/>
              <a:t>Complete</a:t>
            </a:r>
            <a:endParaRPr lang="de-DE" dirty="0"/>
          </a:p>
          <a:p>
            <a:endParaRPr lang="de-DE" dirty="0"/>
          </a:p>
          <a:p>
            <a:r>
              <a:rPr lang="de-DE" dirty="0"/>
              <a:t>Sehr umfangreiche Abhandlung über alle Aspekte der Code Qualität.</a:t>
            </a:r>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6</a:t>
            </a:fld>
            <a:endParaRPr lang="de-DE"/>
          </a:p>
        </p:txBody>
      </p:sp>
    </p:spTree>
    <p:extLst>
      <p:ext uri="{BB962C8B-B14F-4D97-AF65-F5344CB8AC3E}">
        <p14:creationId xmlns:p14="http://schemas.microsoft.com/office/powerpoint/2010/main" val="60341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r>
              <a:rPr lang="de-DE" dirty="0"/>
              <a:t>Zweite Literaturempfehlung: Der pragmatische Programmierer von Andre </a:t>
            </a:r>
            <a:r>
              <a:rPr lang="de-DE" dirty="0" err="1"/>
              <a:t>Hunt</a:t>
            </a:r>
            <a:r>
              <a:rPr lang="de-DE" dirty="0"/>
              <a:t>.</a:t>
            </a:r>
          </a:p>
          <a:p>
            <a:endParaRPr lang="de-DE" dirty="0"/>
          </a:p>
          <a:p>
            <a:r>
              <a:rPr lang="de-DE" dirty="0"/>
              <a:t>Er beschreibt die Wandlung von industrieller Software Entwicklung (Roboter entwickeln Software) hin zu kreativer Wissensarbeit mit Qualitätsanspruch “Die Software ist mein Werkstück, in das ich all meine Perfektion reinstecke“</a:t>
            </a:r>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7</a:t>
            </a:fld>
            <a:endParaRPr lang="de-DE"/>
          </a:p>
        </p:txBody>
      </p:sp>
    </p:spTree>
    <p:extLst>
      <p:ext uri="{BB962C8B-B14F-4D97-AF65-F5344CB8AC3E}">
        <p14:creationId xmlns:p14="http://schemas.microsoft.com/office/powerpoint/2010/main" val="1772449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r>
              <a:rPr lang="de-DE" dirty="0"/>
              <a:t>In die gleiche Richtung geht die dritte Buchempfehlung zu Software </a:t>
            </a:r>
            <a:r>
              <a:rPr lang="de-DE" dirty="0" err="1"/>
              <a:t>Craftmanship</a:t>
            </a:r>
            <a:r>
              <a:rPr lang="de-DE" dirty="0"/>
              <a:t> von „Uncle Bob“ vulgo </a:t>
            </a:r>
            <a:r>
              <a:rPr lang="de-DE" dirty="0" err="1"/>
              <a:t>Rober</a:t>
            </a:r>
            <a:r>
              <a:rPr lang="de-DE" dirty="0"/>
              <a:t> C. Martin. Er detailliert nochmals, was dieser Qualitätsanspruch auf Code Ebene bedeutet.</a:t>
            </a:r>
          </a:p>
          <a:p>
            <a:endParaRPr lang="de-DE" dirty="0"/>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8</a:t>
            </a:fld>
            <a:endParaRPr lang="de-DE"/>
          </a:p>
        </p:txBody>
      </p:sp>
    </p:spTree>
    <p:extLst>
      <p:ext uri="{BB962C8B-B14F-4D97-AF65-F5344CB8AC3E}">
        <p14:creationId xmlns:p14="http://schemas.microsoft.com/office/powerpoint/2010/main" val="576432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endParaRPr lang="de-DE"/>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9</a:t>
            </a:fld>
            <a:endParaRPr lang="de-DE"/>
          </a:p>
        </p:txBody>
      </p:sp>
    </p:spTree>
    <p:extLst>
      <p:ext uri="{BB962C8B-B14F-4D97-AF65-F5344CB8AC3E}">
        <p14:creationId xmlns:p14="http://schemas.microsoft.com/office/powerpoint/2010/main" val="1610590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33388" y="871538"/>
            <a:ext cx="6818313" cy="3836987"/>
          </a:xfrm>
        </p:spPr>
      </p:sp>
      <p:sp>
        <p:nvSpPr>
          <p:cNvPr id="3" name="Notizenplatzhalter 2"/>
          <p:cNvSpPr>
            <a:spLocks noGrp="1"/>
          </p:cNvSpPr>
          <p:nvPr>
            <p:ph type="body" idx="1"/>
          </p:nvPr>
        </p:nvSpPr>
        <p:spPr/>
        <p:txBody>
          <a:bodyPr>
            <a:normAutofit/>
          </a:bodyPr>
          <a:lstStyle/>
          <a:p>
            <a:endParaRPr lang="de-DE"/>
          </a:p>
        </p:txBody>
      </p:sp>
      <p:sp>
        <p:nvSpPr>
          <p:cNvPr id="6" name="Fußzeilenplatzhalter 5"/>
          <p:cNvSpPr>
            <a:spLocks noGrp="1"/>
          </p:cNvSpPr>
          <p:nvPr>
            <p:ph type="ftr" sz="quarter" idx="12"/>
          </p:nvPr>
        </p:nvSpPr>
        <p:spPr/>
        <p:txBody>
          <a:bodyPr/>
          <a:lstStyle/>
          <a:p>
            <a:pPr>
              <a:defRPr/>
            </a:pPr>
            <a:r>
              <a:rPr lang="de-DE"/>
              <a:t>(c) 2010 SEQIS GmbH - Im Auftrag der ÖBB PV/AG</a:t>
            </a:r>
          </a:p>
        </p:txBody>
      </p:sp>
      <p:sp>
        <p:nvSpPr>
          <p:cNvPr id="7" name="Foliennummernplatzhalter 6"/>
          <p:cNvSpPr>
            <a:spLocks noGrp="1"/>
          </p:cNvSpPr>
          <p:nvPr>
            <p:ph type="sldNum" sz="quarter" idx="13"/>
          </p:nvPr>
        </p:nvSpPr>
        <p:spPr/>
        <p:txBody>
          <a:bodyPr/>
          <a:lstStyle/>
          <a:p>
            <a:pPr>
              <a:defRPr/>
            </a:pPr>
            <a:fld id="{D71E7E1E-D821-402C-9B5A-37F8EB95B534}" type="slidenum">
              <a:rPr lang="de-DE" smtClean="0"/>
              <a:pPr>
                <a:defRPr/>
              </a:pPr>
              <a:t>10</a:t>
            </a:fld>
            <a:endParaRPr lang="de-DE"/>
          </a:p>
        </p:txBody>
      </p:sp>
    </p:spTree>
    <p:extLst>
      <p:ext uri="{BB962C8B-B14F-4D97-AF65-F5344CB8AC3E}">
        <p14:creationId xmlns:p14="http://schemas.microsoft.com/office/powerpoint/2010/main" val="7785461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FOLIE Foto Technikum Ta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BEC87-611C-4FE7-801A-2BABE5B2689B}"/>
              </a:ext>
            </a:extLst>
          </p:cNvPr>
          <p:cNvSpPr>
            <a:spLocks noGrp="1"/>
          </p:cNvSpPr>
          <p:nvPr>
            <p:ph type="title" hasCustomPrompt="1"/>
          </p:nvPr>
        </p:nvSpPr>
        <p:spPr>
          <a:xfrm>
            <a:off x="3128963" y="3599414"/>
            <a:ext cx="5897562" cy="439153"/>
          </a:xfrm>
        </p:spPr>
        <p:txBody>
          <a:bodyPr/>
          <a:lstStyle>
            <a:lvl1pPr>
              <a:defRPr>
                <a:solidFill>
                  <a:schemeClr val="bg1"/>
                </a:solidFill>
                <a:highlight>
                  <a:srgbClr val="005A96"/>
                </a:highlight>
              </a:defRPr>
            </a:lvl1pPr>
          </a:lstStyle>
          <a:p>
            <a:r>
              <a:rPr lang="en-US" dirty="0" err="1"/>
              <a:t>Titel</a:t>
            </a:r>
            <a:endParaRPr lang="en-GB" dirty="0"/>
          </a:p>
        </p:txBody>
      </p:sp>
      <p:sp>
        <p:nvSpPr>
          <p:cNvPr id="5" name="Text Placeholder 4">
            <a:extLst>
              <a:ext uri="{FF2B5EF4-FFF2-40B4-BE49-F238E27FC236}">
                <a16:creationId xmlns:a16="http://schemas.microsoft.com/office/drawing/2014/main" id="{EE5C50F5-E4A6-49CB-8F10-BB04F428948E}"/>
              </a:ext>
            </a:extLst>
          </p:cNvPr>
          <p:cNvSpPr>
            <a:spLocks noGrp="1"/>
          </p:cNvSpPr>
          <p:nvPr>
            <p:ph type="body" sz="quarter" idx="10" hasCustomPrompt="1"/>
          </p:nvPr>
        </p:nvSpPr>
        <p:spPr>
          <a:xfrm>
            <a:off x="3128963" y="4294464"/>
            <a:ext cx="5897561" cy="359569"/>
          </a:xfrm>
        </p:spPr>
        <p:txBody>
          <a:bodyPr>
            <a:normAutofit/>
          </a:bodyPr>
          <a:lstStyle>
            <a:lvl1pPr marL="0" indent="0">
              <a:buNone/>
              <a:defRPr>
                <a:solidFill>
                  <a:schemeClr val="bg1"/>
                </a:solidFill>
                <a:highlight>
                  <a:srgbClr val="005A96"/>
                </a:highlight>
              </a:defRPr>
            </a:lvl1pPr>
            <a:lvl2pPr>
              <a:defRPr>
                <a:solidFill>
                  <a:schemeClr val="bg1"/>
                </a:solidFill>
                <a:highlight>
                  <a:srgbClr val="005A96"/>
                </a:highlight>
              </a:defRPr>
            </a:lvl2pPr>
            <a:lvl3pPr>
              <a:defRPr>
                <a:solidFill>
                  <a:schemeClr val="bg1"/>
                </a:solidFill>
                <a:highlight>
                  <a:srgbClr val="005A96"/>
                </a:highlight>
              </a:defRPr>
            </a:lvl3pPr>
            <a:lvl4pPr>
              <a:defRPr>
                <a:solidFill>
                  <a:schemeClr val="bg1"/>
                </a:solidFill>
                <a:highlight>
                  <a:srgbClr val="005A96"/>
                </a:highlight>
              </a:defRPr>
            </a:lvl4pPr>
            <a:lvl5pPr>
              <a:defRPr>
                <a:solidFill>
                  <a:schemeClr val="bg1"/>
                </a:solidFill>
                <a:highlight>
                  <a:srgbClr val="005A96"/>
                </a:highlight>
              </a:defRPr>
            </a:lvl5pPr>
          </a:lstStyle>
          <a:p>
            <a:pPr lvl="0"/>
            <a:r>
              <a:rPr lang="en-US" dirty="0" err="1"/>
              <a:t>Untertitel</a:t>
            </a:r>
            <a:r>
              <a:rPr lang="en-US" dirty="0"/>
              <a:t> / Autor</a:t>
            </a:r>
            <a:endParaRPr lang="en-AT" dirty="0"/>
          </a:p>
        </p:txBody>
      </p:sp>
      <p:pic>
        <p:nvPicPr>
          <p:cNvPr id="9" name="Grafik 8" descr="FH Technikum Wien - University of Applied Sciences">
            <a:extLst>
              <a:ext uri="{FF2B5EF4-FFF2-40B4-BE49-F238E27FC236}">
                <a16:creationId xmlns:a16="http://schemas.microsoft.com/office/drawing/2014/main" id="{E912822A-9B89-4584-AA9B-A21C38C2402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05018" y="1916907"/>
            <a:ext cx="3366982" cy="2121660"/>
          </a:xfrm>
          <a:prstGeom prst="rect">
            <a:avLst/>
          </a:prstGeom>
        </p:spPr>
      </p:pic>
    </p:spTree>
    <p:extLst>
      <p:ext uri="{BB962C8B-B14F-4D97-AF65-F5344CB8AC3E}">
        <p14:creationId xmlns:p14="http://schemas.microsoft.com/office/powerpoint/2010/main" val="433448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NHALTSFOLIE 01 Grau">
    <p:spTree>
      <p:nvGrpSpPr>
        <p:cNvPr id="1" name=""/>
        <p:cNvGrpSpPr/>
        <p:nvPr/>
      </p:nvGrpSpPr>
      <p:grpSpPr>
        <a:xfrm>
          <a:off x="0" y="0"/>
          <a:ext cx="0" cy="0"/>
          <a:chOff x="0" y="0"/>
          <a:chExt cx="0" cy="0"/>
        </a:xfrm>
      </p:grpSpPr>
      <p:sp>
        <p:nvSpPr>
          <p:cNvPr id="11" name="Rechteck 10">
            <a:extLst>
              <a:ext uri="{C183D7F6-B498-43B3-948B-1728B52AA6E4}">
                <adec:decorative xmlns:adec="http://schemas.microsoft.com/office/drawing/2017/decorative" val="1"/>
              </a:ext>
            </a:extLst>
          </p:cNvPr>
          <p:cNvSpPr/>
          <p:nvPr/>
        </p:nvSpPr>
        <p:spPr>
          <a:xfrm>
            <a:off x="0" y="-1"/>
            <a:ext cx="9144000" cy="4729447"/>
          </a:xfrm>
          <a:prstGeom prst="rect">
            <a:avLst/>
          </a:prstGeom>
          <a:solidFill>
            <a:srgbClr val="7277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sz="1350" dirty="0"/>
          </a:p>
        </p:txBody>
      </p:sp>
      <p:sp>
        <p:nvSpPr>
          <p:cNvPr id="23" name="Titelplatzhalter 1"/>
          <p:cNvSpPr>
            <a:spLocks noGrp="1"/>
          </p:cNvSpPr>
          <p:nvPr>
            <p:ph type="title" hasCustomPrompt="1"/>
          </p:nvPr>
        </p:nvSpPr>
        <p:spPr>
          <a:xfrm>
            <a:off x="180001" y="114303"/>
            <a:ext cx="8768791" cy="439153"/>
          </a:xfrm>
          <a:prstGeom prst="rect">
            <a:avLst/>
          </a:prstGeom>
        </p:spPr>
        <p:txBody>
          <a:bodyPr vert="horz" lIns="91440" tIns="45720" rIns="91440" bIns="45720" rtlCol="0" anchor="t">
            <a:normAutofit/>
          </a:bodyPr>
          <a:lstStyle>
            <a:lvl1pPr>
              <a:defRPr baseline="0">
                <a:solidFill>
                  <a:schemeClr val="bg1"/>
                </a:solidFill>
              </a:defRPr>
            </a:lvl1pPr>
          </a:lstStyle>
          <a:p>
            <a:r>
              <a:rPr lang="de-DE" dirty="0"/>
              <a:t>Folien Überschrift 1 (Arial </a:t>
            </a:r>
            <a:r>
              <a:rPr lang="de-DE" dirty="0" err="1"/>
              <a:t>Bold</a:t>
            </a:r>
            <a:r>
              <a:rPr lang="de-DE" dirty="0"/>
              <a:t>, 36pt)</a:t>
            </a:r>
            <a:br>
              <a:rPr lang="de-DE" dirty="0"/>
            </a:br>
            <a:endParaRPr lang="de-AT" dirty="0"/>
          </a:p>
        </p:txBody>
      </p:sp>
      <p:sp>
        <p:nvSpPr>
          <p:cNvPr id="6" name="Textplatzhalter 5">
            <a:extLst>
              <a:ext uri="{FF2B5EF4-FFF2-40B4-BE49-F238E27FC236}">
                <a16:creationId xmlns:a16="http://schemas.microsoft.com/office/drawing/2014/main" id="{3F425C1B-10D2-421C-8EE6-8F68F5FA0A06}"/>
              </a:ext>
            </a:extLst>
          </p:cNvPr>
          <p:cNvSpPr>
            <a:spLocks noGrp="1"/>
          </p:cNvSpPr>
          <p:nvPr>
            <p:ph type="body" sz="quarter" idx="14"/>
          </p:nvPr>
        </p:nvSpPr>
        <p:spPr>
          <a:xfrm>
            <a:off x="180000" y="607500"/>
            <a:ext cx="8768791" cy="4050000"/>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sz="1050">
                <a:solidFill>
                  <a:schemeClr val="bg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dirty="0"/>
          </a:p>
        </p:txBody>
      </p:sp>
      <p:cxnSp>
        <p:nvCxnSpPr>
          <p:cNvPr id="24" name="Gerader Verbinder 23">
            <a:extLst>
              <a:ext uri="{C183D7F6-B498-43B3-948B-1728B52AA6E4}">
                <adec:decorative xmlns:adec="http://schemas.microsoft.com/office/drawing/2017/decorative" val="1"/>
              </a:ext>
            </a:extLst>
          </p:cNvPr>
          <p:cNvCxnSpPr/>
          <p:nvPr/>
        </p:nvCxnSpPr>
        <p:spPr>
          <a:xfrm>
            <a:off x="0" y="4729447"/>
            <a:ext cx="9144000" cy="0"/>
          </a:xfrm>
          <a:prstGeom prst="line">
            <a:avLst/>
          </a:prstGeom>
          <a:ln w="12700">
            <a:solidFill>
              <a:srgbClr val="72777A"/>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C183D7F6-B498-43B3-948B-1728B52AA6E4}">
                <adec:decorative xmlns:adec="http://schemas.microsoft.com/office/drawing/2017/decorative" val="1"/>
              </a:ext>
            </a:extLst>
          </p:cNvPr>
          <p:cNvCxnSpPr/>
          <p:nvPr/>
        </p:nvCxnSpPr>
        <p:spPr>
          <a:xfrm>
            <a:off x="8555052" y="4767638"/>
            <a:ext cx="0" cy="33363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Fußzeilenplatzhalter 1">
            <a:extLst>
              <a:ext uri="{FF2B5EF4-FFF2-40B4-BE49-F238E27FC236}">
                <a16:creationId xmlns:a16="http://schemas.microsoft.com/office/drawing/2014/main" id="{BF34B061-0D40-4791-A41B-682280B19424}"/>
              </a:ext>
              <a:ext uri="{C183D7F6-B498-43B3-948B-1728B52AA6E4}">
                <adec:decorative xmlns:adec="http://schemas.microsoft.com/office/drawing/2017/decorative" val="1"/>
              </a:ext>
            </a:extLst>
          </p:cNvPr>
          <p:cNvSpPr>
            <a:spLocks noGrp="1"/>
          </p:cNvSpPr>
          <p:nvPr>
            <p:ph type="ftr" sz="quarter" idx="12"/>
          </p:nvPr>
        </p:nvSpPr>
        <p:spPr/>
        <p:txBody>
          <a:bodyPr/>
          <a:lstStyle/>
          <a:p>
            <a:r>
              <a:rPr lang="de-DE"/>
              <a:t>Test Driven Development</a:t>
            </a:r>
            <a:endParaRPr lang="de-DE" dirty="0"/>
          </a:p>
        </p:txBody>
      </p:sp>
      <p:sp>
        <p:nvSpPr>
          <p:cNvPr id="3" name="Foliennummernplatzhalter 2">
            <a:extLst>
              <a:ext uri="{FF2B5EF4-FFF2-40B4-BE49-F238E27FC236}">
                <a16:creationId xmlns:a16="http://schemas.microsoft.com/office/drawing/2014/main" id="{A7E1EF4B-A968-4425-8367-098DB2AEE2ED}"/>
              </a:ext>
              <a:ext uri="{C183D7F6-B498-43B3-948B-1728B52AA6E4}">
                <adec:decorative xmlns:adec="http://schemas.microsoft.com/office/drawing/2017/decorative" val="1"/>
              </a:ext>
            </a:extLst>
          </p:cNvPr>
          <p:cNvSpPr>
            <a:spLocks noGrp="1"/>
          </p:cNvSpPr>
          <p:nvPr>
            <p:ph type="sldNum" sz="quarter" idx="13"/>
          </p:nvPr>
        </p:nvSpPr>
        <p:spPr/>
        <p:txBody>
          <a:bodyPr/>
          <a:lstStyle/>
          <a:p>
            <a:fld id="{39505E11-EB17-428F-A226-CE7396E36BB2}" type="slidenum">
              <a:rPr lang="de-DE" smtClean="0"/>
              <a:pPr/>
              <a:t>‹Nr.›</a:t>
            </a:fld>
            <a:endParaRPr lang="de-DE" dirty="0"/>
          </a:p>
        </p:txBody>
      </p:sp>
      <p:pic>
        <p:nvPicPr>
          <p:cNvPr id="10" name="Grafik 9">
            <a:extLst>
              <a:ext uri="{FF2B5EF4-FFF2-40B4-BE49-F238E27FC236}">
                <a16:creationId xmlns:a16="http://schemas.microsoft.com/office/drawing/2014/main" id="{9D14491A-EBBE-4FB6-8BA1-C103D150F47E}"/>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4704300"/>
            <a:ext cx="696991" cy="439200"/>
          </a:xfrm>
          <a:prstGeom prst="rect">
            <a:avLst/>
          </a:prstGeom>
        </p:spPr>
      </p:pic>
    </p:spTree>
    <p:extLst>
      <p:ext uri="{BB962C8B-B14F-4D97-AF65-F5344CB8AC3E}">
        <p14:creationId xmlns:p14="http://schemas.microsoft.com/office/powerpoint/2010/main" val="206071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NHALTSFOLIE 02 Grau">
    <p:spTree>
      <p:nvGrpSpPr>
        <p:cNvPr id="1" name=""/>
        <p:cNvGrpSpPr/>
        <p:nvPr/>
      </p:nvGrpSpPr>
      <p:grpSpPr>
        <a:xfrm>
          <a:off x="0" y="0"/>
          <a:ext cx="0" cy="0"/>
          <a:chOff x="0" y="0"/>
          <a:chExt cx="0" cy="0"/>
        </a:xfrm>
      </p:grpSpPr>
      <p:sp>
        <p:nvSpPr>
          <p:cNvPr id="11" name="Rechteck 10">
            <a:extLst>
              <a:ext uri="{C183D7F6-B498-43B3-948B-1728B52AA6E4}">
                <adec:decorative xmlns:adec="http://schemas.microsoft.com/office/drawing/2017/decorative" val="1"/>
              </a:ext>
            </a:extLst>
          </p:cNvPr>
          <p:cNvSpPr/>
          <p:nvPr/>
        </p:nvSpPr>
        <p:spPr>
          <a:xfrm>
            <a:off x="0" y="-1"/>
            <a:ext cx="9144000" cy="4729447"/>
          </a:xfrm>
          <a:prstGeom prst="rect">
            <a:avLst/>
          </a:prstGeom>
          <a:solidFill>
            <a:srgbClr val="7277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sz="1350"/>
          </a:p>
        </p:txBody>
      </p:sp>
      <p:sp>
        <p:nvSpPr>
          <p:cNvPr id="23" name="Titelplatzhalter 1"/>
          <p:cNvSpPr>
            <a:spLocks noGrp="1"/>
          </p:cNvSpPr>
          <p:nvPr>
            <p:ph type="title" hasCustomPrompt="1"/>
          </p:nvPr>
        </p:nvSpPr>
        <p:spPr>
          <a:xfrm>
            <a:off x="180001" y="114303"/>
            <a:ext cx="8758517" cy="439153"/>
          </a:xfrm>
          <a:prstGeom prst="rect">
            <a:avLst/>
          </a:prstGeom>
        </p:spPr>
        <p:txBody>
          <a:bodyPr vert="horz" lIns="91440" tIns="45720" rIns="91440" bIns="45720" rtlCol="0" anchor="t">
            <a:normAutofit/>
          </a:bodyPr>
          <a:lstStyle>
            <a:lvl1pPr>
              <a:defRPr baseline="0">
                <a:solidFill>
                  <a:schemeClr val="bg1"/>
                </a:solidFill>
              </a:defRPr>
            </a:lvl1pPr>
          </a:lstStyle>
          <a:p>
            <a:r>
              <a:rPr lang="de-DE" dirty="0"/>
              <a:t>Folien Überschrift 1 (Arial </a:t>
            </a:r>
            <a:r>
              <a:rPr lang="de-DE" dirty="0" err="1"/>
              <a:t>Bold</a:t>
            </a:r>
            <a:r>
              <a:rPr lang="de-DE" dirty="0"/>
              <a:t>, 36pt)</a:t>
            </a:r>
            <a:br>
              <a:rPr lang="de-DE" dirty="0"/>
            </a:br>
            <a:endParaRPr lang="de-AT" dirty="0"/>
          </a:p>
        </p:txBody>
      </p:sp>
      <p:sp>
        <p:nvSpPr>
          <p:cNvPr id="5" name="Textplatzhalter 4">
            <a:extLst>
              <a:ext uri="{FF2B5EF4-FFF2-40B4-BE49-F238E27FC236}">
                <a16:creationId xmlns:a16="http://schemas.microsoft.com/office/drawing/2014/main" id="{C099191E-06C2-47AD-9B0A-CAC1645FCDE3}"/>
              </a:ext>
            </a:extLst>
          </p:cNvPr>
          <p:cNvSpPr>
            <a:spLocks noGrp="1"/>
          </p:cNvSpPr>
          <p:nvPr>
            <p:ph type="body" sz="quarter" idx="15"/>
          </p:nvPr>
        </p:nvSpPr>
        <p:spPr>
          <a:xfrm>
            <a:off x="179388" y="607500"/>
            <a:ext cx="4320000" cy="4050000"/>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dirty="0"/>
          </a:p>
        </p:txBody>
      </p:sp>
      <p:sp>
        <p:nvSpPr>
          <p:cNvPr id="14" name="Textplatzhalter 4">
            <a:extLst>
              <a:ext uri="{FF2B5EF4-FFF2-40B4-BE49-F238E27FC236}">
                <a16:creationId xmlns:a16="http://schemas.microsoft.com/office/drawing/2014/main" id="{1FF655F9-8F0F-4E00-A8EE-9C12E1706B9C}"/>
              </a:ext>
            </a:extLst>
          </p:cNvPr>
          <p:cNvSpPr>
            <a:spLocks noGrp="1"/>
          </p:cNvSpPr>
          <p:nvPr>
            <p:ph type="body" sz="quarter" idx="16"/>
          </p:nvPr>
        </p:nvSpPr>
        <p:spPr>
          <a:xfrm>
            <a:off x="4615632" y="606217"/>
            <a:ext cx="4320000" cy="4050000"/>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dirty="0"/>
          </a:p>
        </p:txBody>
      </p:sp>
      <p:cxnSp>
        <p:nvCxnSpPr>
          <p:cNvPr id="15" name="Gerader Verbinder 14">
            <a:extLst>
              <a:ext uri="{C183D7F6-B498-43B3-948B-1728B52AA6E4}">
                <adec:decorative xmlns:adec="http://schemas.microsoft.com/office/drawing/2017/decorative" val="1"/>
              </a:ext>
            </a:extLst>
          </p:cNvPr>
          <p:cNvCxnSpPr/>
          <p:nvPr/>
        </p:nvCxnSpPr>
        <p:spPr>
          <a:xfrm>
            <a:off x="8555052" y="4767638"/>
            <a:ext cx="0" cy="33363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a:extLst>
              <a:ext uri="{C183D7F6-B498-43B3-948B-1728B52AA6E4}">
                <adec:decorative xmlns:adec="http://schemas.microsoft.com/office/drawing/2017/decorative" val="1"/>
              </a:ext>
            </a:extLst>
          </p:cNvPr>
          <p:cNvCxnSpPr/>
          <p:nvPr/>
        </p:nvCxnSpPr>
        <p:spPr>
          <a:xfrm>
            <a:off x="0" y="4729447"/>
            <a:ext cx="9144000" cy="0"/>
          </a:xfrm>
          <a:prstGeom prst="line">
            <a:avLst/>
          </a:prstGeom>
          <a:ln w="12700">
            <a:solidFill>
              <a:srgbClr val="72777A"/>
            </a:solidFill>
          </a:ln>
        </p:spPr>
        <p:style>
          <a:lnRef idx="1">
            <a:schemeClr val="accent1"/>
          </a:lnRef>
          <a:fillRef idx="0">
            <a:schemeClr val="accent1"/>
          </a:fillRef>
          <a:effectRef idx="0">
            <a:schemeClr val="accent1"/>
          </a:effectRef>
          <a:fontRef idx="minor">
            <a:schemeClr val="tx1"/>
          </a:fontRef>
        </p:style>
      </p:cxnSp>
      <p:sp>
        <p:nvSpPr>
          <p:cNvPr id="2" name="Fußzeilenplatzhalter 1">
            <a:extLst>
              <a:ext uri="{FF2B5EF4-FFF2-40B4-BE49-F238E27FC236}">
                <a16:creationId xmlns:a16="http://schemas.microsoft.com/office/drawing/2014/main" id="{CEA78A91-4834-4955-816B-A33BE7851562}"/>
              </a:ext>
              <a:ext uri="{C183D7F6-B498-43B3-948B-1728B52AA6E4}">
                <adec:decorative xmlns:adec="http://schemas.microsoft.com/office/drawing/2017/decorative" val="1"/>
              </a:ext>
            </a:extLst>
          </p:cNvPr>
          <p:cNvSpPr>
            <a:spLocks noGrp="1"/>
          </p:cNvSpPr>
          <p:nvPr>
            <p:ph type="ftr" sz="quarter" idx="13"/>
          </p:nvPr>
        </p:nvSpPr>
        <p:spPr/>
        <p:txBody>
          <a:bodyPr/>
          <a:lstStyle/>
          <a:p>
            <a:r>
              <a:rPr lang="de-DE"/>
              <a:t>Test Driven Development</a:t>
            </a:r>
            <a:endParaRPr lang="de-DE" dirty="0"/>
          </a:p>
        </p:txBody>
      </p:sp>
      <p:sp>
        <p:nvSpPr>
          <p:cNvPr id="3" name="Foliennummernplatzhalter 2">
            <a:extLst>
              <a:ext uri="{FF2B5EF4-FFF2-40B4-BE49-F238E27FC236}">
                <a16:creationId xmlns:a16="http://schemas.microsoft.com/office/drawing/2014/main" id="{F41B1D30-8D96-496B-A7F3-BDA41722B7FA}"/>
              </a:ext>
              <a:ext uri="{C183D7F6-B498-43B3-948B-1728B52AA6E4}">
                <adec:decorative xmlns:adec="http://schemas.microsoft.com/office/drawing/2017/decorative" val="1"/>
              </a:ext>
            </a:extLst>
          </p:cNvPr>
          <p:cNvSpPr>
            <a:spLocks noGrp="1"/>
          </p:cNvSpPr>
          <p:nvPr>
            <p:ph type="sldNum" sz="quarter" idx="14"/>
          </p:nvPr>
        </p:nvSpPr>
        <p:spPr/>
        <p:txBody>
          <a:bodyPr/>
          <a:lstStyle/>
          <a:p>
            <a:fld id="{39505E11-EB17-428F-A226-CE7396E36BB2}" type="slidenum">
              <a:rPr lang="de-DE" smtClean="0"/>
              <a:pPr/>
              <a:t>‹Nr.›</a:t>
            </a:fld>
            <a:endParaRPr lang="de-DE" dirty="0"/>
          </a:p>
        </p:txBody>
      </p:sp>
      <p:pic>
        <p:nvPicPr>
          <p:cNvPr id="12" name="Grafik 11">
            <a:extLst>
              <a:ext uri="{FF2B5EF4-FFF2-40B4-BE49-F238E27FC236}">
                <a16:creationId xmlns:a16="http://schemas.microsoft.com/office/drawing/2014/main" id="{6A200EBB-4D2E-465A-BA44-8D8FD4CE5E3B}"/>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4704300"/>
            <a:ext cx="696991" cy="439200"/>
          </a:xfrm>
          <a:prstGeom prst="rect">
            <a:avLst/>
          </a:prstGeom>
        </p:spPr>
      </p:pic>
    </p:spTree>
    <p:extLst>
      <p:ext uri="{BB962C8B-B14F-4D97-AF65-F5344CB8AC3E}">
        <p14:creationId xmlns:p14="http://schemas.microsoft.com/office/powerpoint/2010/main" val="19352549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NHALTSFOLIE 01 Blau">
    <p:spTree>
      <p:nvGrpSpPr>
        <p:cNvPr id="1" name=""/>
        <p:cNvGrpSpPr/>
        <p:nvPr/>
      </p:nvGrpSpPr>
      <p:grpSpPr>
        <a:xfrm>
          <a:off x="0" y="0"/>
          <a:ext cx="0" cy="0"/>
          <a:chOff x="0" y="0"/>
          <a:chExt cx="0" cy="0"/>
        </a:xfrm>
      </p:grpSpPr>
      <p:sp>
        <p:nvSpPr>
          <p:cNvPr id="11" name="Rechteck 10">
            <a:extLst>
              <a:ext uri="{C183D7F6-B498-43B3-948B-1728B52AA6E4}">
                <adec:decorative xmlns:adec="http://schemas.microsoft.com/office/drawing/2017/decorative" val="1"/>
              </a:ext>
            </a:extLst>
          </p:cNvPr>
          <p:cNvSpPr/>
          <p:nvPr/>
        </p:nvSpPr>
        <p:spPr>
          <a:xfrm>
            <a:off x="0" y="-1"/>
            <a:ext cx="9144000" cy="4729447"/>
          </a:xfrm>
          <a:prstGeom prst="rect">
            <a:avLst/>
          </a:prstGeom>
          <a:solidFill>
            <a:srgbClr val="005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sz="1350"/>
          </a:p>
        </p:txBody>
      </p:sp>
      <p:sp>
        <p:nvSpPr>
          <p:cNvPr id="23" name="Titelplatzhalter 1"/>
          <p:cNvSpPr>
            <a:spLocks noGrp="1"/>
          </p:cNvSpPr>
          <p:nvPr>
            <p:ph type="title" hasCustomPrompt="1"/>
          </p:nvPr>
        </p:nvSpPr>
        <p:spPr>
          <a:xfrm>
            <a:off x="180001" y="114303"/>
            <a:ext cx="8758517" cy="439153"/>
          </a:xfrm>
          <a:prstGeom prst="rect">
            <a:avLst/>
          </a:prstGeom>
        </p:spPr>
        <p:txBody>
          <a:bodyPr vert="horz" lIns="91440" tIns="45720" rIns="91440" bIns="45720" rtlCol="0" anchor="t">
            <a:normAutofit/>
          </a:bodyPr>
          <a:lstStyle>
            <a:lvl1pPr>
              <a:defRPr baseline="0">
                <a:solidFill>
                  <a:schemeClr val="bg1"/>
                </a:solidFill>
              </a:defRPr>
            </a:lvl1pPr>
          </a:lstStyle>
          <a:p>
            <a:r>
              <a:rPr lang="de-DE" dirty="0"/>
              <a:t>Folien Überschrift 1 (Arial </a:t>
            </a:r>
            <a:r>
              <a:rPr lang="de-DE" dirty="0" err="1"/>
              <a:t>Bold</a:t>
            </a:r>
            <a:r>
              <a:rPr lang="de-DE" dirty="0"/>
              <a:t>, 36pt)</a:t>
            </a:r>
            <a:br>
              <a:rPr lang="de-DE" dirty="0"/>
            </a:br>
            <a:endParaRPr lang="de-AT" dirty="0"/>
          </a:p>
        </p:txBody>
      </p:sp>
      <p:sp>
        <p:nvSpPr>
          <p:cNvPr id="10" name="Textplatzhalter 5">
            <a:extLst>
              <a:ext uri="{FF2B5EF4-FFF2-40B4-BE49-F238E27FC236}">
                <a16:creationId xmlns:a16="http://schemas.microsoft.com/office/drawing/2014/main" id="{0F4D230B-92FB-4F80-A5D8-47442699E09E}"/>
              </a:ext>
            </a:extLst>
          </p:cNvPr>
          <p:cNvSpPr>
            <a:spLocks noGrp="1"/>
          </p:cNvSpPr>
          <p:nvPr>
            <p:ph type="body" sz="quarter" idx="14"/>
          </p:nvPr>
        </p:nvSpPr>
        <p:spPr>
          <a:xfrm>
            <a:off x="180000" y="607500"/>
            <a:ext cx="8768791" cy="4050000"/>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sz="1050">
                <a:solidFill>
                  <a:schemeClr val="bg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dirty="0"/>
          </a:p>
        </p:txBody>
      </p:sp>
      <p:cxnSp>
        <p:nvCxnSpPr>
          <p:cNvPr id="13" name="Gerader Verbinder 12">
            <a:extLst>
              <a:ext uri="{C183D7F6-B498-43B3-948B-1728B52AA6E4}">
                <adec:decorative xmlns:adec="http://schemas.microsoft.com/office/drawing/2017/decorative" val="1"/>
              </a:ext>
            </a:extLst>
          </p:cNvPr>
          <p:cNvCxnSpPr/>
          <p:nvPr/>
        </p:nvCxnSpPr>
        <p:spPr>
          <a:xfrm>
            <a:off x="8555052" y="4767638"/>
            <a:ext cx="0" cy="33363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a:extLst>
              <a:ext uri="{C183D7F6-B498-43B3-948B-1728B52AA6E4}">
                <adec:decorative xmlns:adec="http://schemas.microsoft.com/office/drawing/2017/decorative" val="1"/>
              </a:ext>
            </a:extLst>
          </p:cNvPr>
          <p:cNvCxnSpPr/>
          <p:nvPr/>
        </p:nvCxnSpPr>
        <p:spPr>
          <a:xfrm>
            <a:off x="0" y="4729447"/>
            <a:ext cx="9144000" cy="0"/>
          </a:xfrm>
          <a:prstGeom prst="line">
            <a:avLst/>
          </a:prstGeom>
          <a:ln w="12700">
            <a:solidFill>
              <a:srgbClr val="72777A"/>
            </a:solidFill>
          </a:ln>
        </p:spPr>
        <p:style>
          <a:lnRef idx="1">
            <a:schemeClr val="accent1"/>
          </a:lnRef>
          <a:fillRef idx="0">
            <a:schemeClr val="accent1"/>
          </a:fillRef>
          <a:effectRef idx="0">
            <a:schemeClr val="accent1"/>
          </a:effectRef>
          <a:fontRef idx="minor">
            <a:schemeClr val="tx1"/>
          </a:fontRef>
        </p:style>
      </p:cxnSp>
      <p:sp>
        <p:nvSpPr>
          <p:cNvPr id="2" name="Fußzeilenplatzhalter 1">
            <a:extLst>
              <a:ext uri="{FF2B5EF4-FFF2-40B4-BE49-F238E27FC236}">
                <a16:creationId xmlns:a16="http://schemas.microsoft.com/office/drawing/2014/main" id="{5107673A-A21E-4664-8E91-00B707F809AF}"/>
              </a:ext>
              <a:ext uri="{C183D7F6-B498-43B3-948B-1728B52AA6E4}">
                <adec:decorative xmlns:adec="http://schemas.microsoft.com/office/drawing/2017/decorative" val="1"/>
              </a:ext>
            </a:extLst>
          </p:cNvPr>
          <p:cNvSpPr>
            <a:spLocks noGrp="1"/>
          </p:cNvSpPr>
          <p:nvPr>
            <p:ph type="ftr" sz="quarter" idx="12"/>
          </p:nvPr>
        </p:nvSpPr>
        <p:spPr/>
        <p:txBody>
          <a:bodyPr/>
          <a:lstStyle/>
          <a:p>
            <a:r>
              <a:rPr lang="de-DE"/>
              <a:t>Test Driven Development</a:t>
            </a:r>
            <a:endParaRPr lang="de-DE" dirty="0"/>
          </a:p>
        </p:txBody>
      </p:sp>
      <p:sp>
        <p:nvSpPr>
          <p:cNvPr id="3" name="Foliennummernplatzhalter 2">
            <a:extLst>
              <a:ext uri="{FF2B5EF4-FFF2-40B4-BE49-F238E27FC236}">
                <a16:creationId xmlns:a16="http://schemas.microsoft.com/office/drawing/2014/main" id="{D3828A2C-43CF-4B24-AB3D-CA11C4FC4B0E}"/>
              </a:ext>
              <a:ext uri="{C183D7F6-B498-43B3-948B-1728B52AA6E4}">
                <adec:decorative xmlns:adec="http://schemas.microsoft.com/office/drawing/2017/decorative" val="1"/>
              </a:ext>
            </a:extLst>
          </p:cNvPr>
          <p:cNvSpPr>
            <a:spLocks noGrp="1"/>
          </p:cNvSpPr>
          <p:nvPr>
            <p:ph type="sldNum" sz="quarter" idx="13"/>
          </p:nvPr>
        </p:nvSpPr>
        <p:spPr/>
        <p:txBody>
          <a:bodyPr/>
          <a:lstStyle/>
          <a:p>
            <a:fld id="{39505E11-EB17-428F-A226-CE7396E36BB2}" type="slidenum">
              <a:rPr lang="de-DE" smtClean="0"/>
              <a:pPr/>
              <a:t>‹Nr.›</a:t>
            </a:fld>
            <a:endParaRPr lang="de-DE" dirty="0"/>
          </a:p>
        </p:txBody>
      </p:sp>
      <p:pic>
        <p:nvPicPr>
          <p:cNvPr id="12" name="Grafik 11">
            <a:extLst>
              <a:ext uri="{FF2B5EF4-FFF2-40B4-BE49-F238E27FC236}">
                <a16:creationId xmlns:a16="http://schemas.microsoft.com/office/drawing/2014/main" id="{E502DC7D-CE2C-49A4-AB84-DE425786F458}"/>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4704300"/>
            <a:ext cx="696991" cy="439200"/>
          </a:xfrm>
          <a:prstGeom prst="rect">
            <a:avLst/>
          </a:prstGeom>
        </p:spPr>
      </p:pic>
    </p:spTree>
    <p:extLst>
      <p:ext uri="{BB962C8B-B14F-4D97-AF65-F5344CB8AC3E}">
        <p14:creationId xmlns:p14="http://schemas.microsoft.com/office/powerpoint/2010/main" val="30765414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NHALTSFOLIE 02 Blau">
    <p:spTree>
      <p:nvGrpSpPr>
        <p:cNvPr id="1" name=""/>
        <p:cNvGrpSpPr/>
        <p:nvPr/>
      </p:nvGrpSpPr>
      <p:grpSpPr>
        <a:xfrm>
          <a:off x="0" y="0"/>
          <a:ext cx="0" cy="0"/>
          <a:chOff x="0" y="0"/>
          <a:chExt cx="0" cy="0"/>
        </a:xfrm>
      </p:grpSpPr>
      <p:sp>
        <p:nvSpPr>
          <p:cNvPr id="11" name="Rechteck 10">
            <a:extLst>
              <a:ext uri="{C183D7F6-B498-43B3-948B-1728B52AA6E4}">
                <adec:decorative xmlns:adec="http://schemas.microsoft.com/office/drawing/2017/decorative" val="1"/>
              </a:ext>
            </a:extLst>
          </p:cNvPr>
          <p:cNvSpPr/>
          <p:nvPr/>
        </p:nvSpPr>
        <p:spPr>
          <a:xfrm>
            <a:off x="0" y="-1"/>
            <a:ext cx="9144000" cy="4729447"/>
          </a:xfrm>
          <a:prstGeom prst="rect">
            <a:avLst/>
          </a:prstGeom>
          <a:solidFill>
            <a:srgbClr val="005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sz="1350"/>
          </a:p>
        </p:txBody>
      </p:sp>
      <p:sp>
        <p:nvSpPr>
          <p:cNvPr id="23" name="Titelplatzhalter 1"/>
          <p:cNvSpPr>
            <a:spLocks noGrp="1"/>
          </p:cNvSpPr>
          <p:nvPr>
            <p:ph type="title" hasCustomPrompt="1"/>
          </p:nvPr>
        </p:nvSpPr>
        <p:spPr>
          <a:xfrm>
            <a:off x="180000" y="114303"/>
            <a:ext cx="8784000" cy="439153"/>
          </a:xfrm>
          <a:prstGeom prst="rect">
            <a:avLst/>
          </a:prstGeom>
        </p:spPr>
        <p:txBody>
          <a:bodyPr vert="horz" lIns="91440" tIns="45720" rIns="91440" bIns="45720" rtlCol="0" anchor="t">
            <a:normAutofit/>
          </a:bodyPr>
          <a:lstStyle>
            <a:lvl1pPr>
              <a:defRPr baseline="0">
                <a:solidFill>
                  <a:schemeClr val="bg1"/>
                </a:solidFill>
              </a:defRPr>
            </a:lvl1pPr>
          </a:lstStyle>
          <a:p>
            <a:r>
              <a:rPr lang="de-DE" dirty="0"/>
              <a:t>Folien Überschrift 1 (Arial </a:t>
            </a:r>
            <a:r>
              <a:rPr lang="de-DE" dirty="0" err="1"/>
              <a:t>Bold</a:t>
            </a:r>
            <a:r>
              <a:rPr lang="de-DE" dirty="0"/>
              <a:t>, 36pt)</a:t>
            </a:r>
            <a:br>
              <a:rPr lang="de-DE" dirty="0"/>
            </a:br>
            <a:endParaRPr lang="de-AT" dirty="0"/>
          </a:p>
        </p:txBody>
      </p:sp>
      <p:sp>
        <p:nvSpPr>
          <p:cNvPr id="14" name="Textplatzhalter 4">
            <a:extLst>
              <a:ext uri="{FF2B5EF4-FFF2-40B4-BE49-F238E27FC236}">
                <a16:creationId xmlns:a16="http://schemas.microsoft.com/office/drawing/2014/main" id="{C1810ADF-882B-4FFD-A401-52EBD2C3FFDA}"/>
              </a:ext>
            </a:extLst>
          </p:cNvPr>
          <p:cNvSpPr>
            <a:spLocks noGrp="1"/>
          </p:cNvSpPr>
          <p:nvPr>
            <p:ph type="body" sz="quarter" idx="15"/>
          </p:nvPr>
        </p:nvSpPr>
        <p:spPr>
          <a:xfrm>
            <a:off x="179388" y="607500"/>
            <a:ext cx="4320000" cy="4050000"/>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dirty="0"/>
          </a:p>
        </p:txBody>
      </p:sp>
      <p:sp>
        <p:nvSpPr>
          <p:cNvPr id="16" name="Textplatzhalter 4">
            <a:extLst>
              <a:ext uri="{FF2B5EF4-FFF2-40B4-BE49-F238E27FC236}">
                <a16:creationId xmlns:a16="http://schemas.microsoft.com/office/drawing/2014/main" id="{918F80D2-235B-4BC1-AB73-F792A6E717CD}"/>
              </a:ext>
            </a:extLst>
          </p:cNvPr>
          <p:cNvSpPr>
            <a:spLocks noGrp="1"/>
          </p:cNvSpPr>
          <p:nvPr>
            <p:ph type="body" sz="quarter" idx="16"/>
          </p:nvPr>
        </p:nvSpPr>
        <p:spPr>
          <a:xfrm>
            <a:off x="4644000" y="607500"/>
            <a:ext cx="4320000" cy="4050000"/>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dirty="0"/>
          </a:p>
        </p:txBody>
      </p:sp>
      <p:cxnSp>
        <p:nvCxnSpPr>
          <p:cNvPr id="24" name="Gerader Verbinder 23">
            <a:extLst>
              <a:ext uri="{C183D7F6-B498-43B3-948B-1728B52AA6E4}">
                <adec:decorative xmlns:adec="http://schemas.microsoft.com/office/drawing/2017/decorative" val="1"/>
              </a:ext>
            </a:extLst>
          </p:cNvPr>
          <p:cNvCxnSpPr/>
          <p:nvPr/>
        </p:nvCxnSpPr>
        <p:spPr>
          <a:xfrm>
            <a:off x="0" y="4729447"/>
            <a:ext cx="9144000" cy="0"/>
          </a:xfrm>
          <a:prstGeom prst="line">
            <a:avLst/>
          </a:prstGeom>
          <a:ln w="12700">
            <a:solidFill>
              <a:srgbClr val="72777A"/>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C183D7F6-B498-43B3-948B-1728B52AA6E4}">
                <adec:decorative xmlns:adec="http://schemas.microsoft.com/office/drawing/2017/decorative" val="1"/>
              </a:ext>
            </a:extLst>
          </p:cNvPr>
          <p:cNvCxnSpPr/>
          <p:nvPr/>
        </p:nvCxnSpPr>
        <p:spPr>
          <a:xfrm>
            <a:off x="8555052" y="4767638"/>
            <a:ext cx="0" cy="33363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Fußzeilenplatzhalter 1">
            <a:extLst>
              <a:ext uri="{FF2B5EF4-FFF2-40B4-BE49-F238E27FC236}">
                <a16:creationId xmlns:a16="http://schemas.microsoft.com/office/drawing/2014/main" id="{9913C93F-4C12-40C1-A6ED-7A7506D85F4A}"/>
              </a:ext>
              <a:ext uri="{C183D7F6-B498-43B3-948B-1728B52AA6E4}">
                <adec:decorative xmlns:adec="http://schemas.microsoft.com/office/drawing/2017/decorative" val="1"/>
              </a:ext>
            </a:extLst>
          </p:cNvPr>
          <p:cNvSpPr>
            <a:spLocks noGrp="1"/>
          </p:cNvSpPr>
          <p:nvPr>
            <p:ph type="ftr" sz="quarter" idx="13"/>
          </p:nvPr>
        </p:nvSpPr>
        <p:spPr/>
        <p:txBody>
          <a:bodyPr/>
          <a:lstStyle/>
          <a:p>
            <a:r>
              <a:rPr lang="de-DE"/>
              <a:t>Test Driven Development</a:t>
            </a:r>
            <a:endParaRPr lang="de-DE" dirty="0"/>
          </a:p>
        </p:txBody>
      </p:sp>
      <p:sp>
        <p:nvSpPr>
          <p:cNvPr id="3" name="Foliennummernplatzhalter 2">
            <a:extLst>
              <a:ext uri="{FF2B5EF4-FFF2-40B4-BE49-F238E27FC236}">
                <a16:creationId xmlns:a16="http://schemas.microsoft.com/office/drawing/2014/main" id="{2589EC2F-2384-4108-93D2-F2F7A4384568}"/>
              </a:ext>
              <a:ext uri="{C183D7F6-B498-43B3-948B-1728B52AA6E4}">
                <adec:decorative xmlns:adec="http://schemas.microsoft.com/office/drawing/2017/decorative" val="1"/>
              </a:ext>
            </a:extLst>
          </p:cNvPr>
          <p:cNvSpPr>
            <a:spLocks noGrp="1"/>
          </p:cNvSpPr>
          <p:nvPr>
            <p:ph type="sldNum" sz="quarter" idx="14"/>
          </p:nvPr>
        </p:nvSpPr>
        <p:spPr/>
        <p:txBody>
          <a:bodyPr/>
          <a:lstStyle/>
          <a:p>
            <a:fld id="{39505E11-EB17-428F-A226-CE7396E36BB2}" type="slidenum">
              <a:rPr lang="de-DE" smtClean="0"/>
              <a:pPr/>
              <a:t>‹Nr.›</a:t>
            </a:fld>
            <a:endParaRPr lang="de-DE" dirty="0"/>
          </a:p>
        </p:txBody>
      </p:sp>
      <p:pic>
        <p:nvPicPr>
          <p:cNvPr id="12" name="Grafik 11">
            <a:extLst>
              <a:ext uri="{FF2B5EF4-FFF2-40B4-BE49-F238E27FC236}">
                <a16:creationId xmlns:a16="http://schemas.microsoft.com/office/drawing/2014/main" id="{B062C44E-6AED-4204-AA3F-E6AC415283B6}"/>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4704300"/>
            <a:ext cx="696991" cy="439200"/>
          </a:xfrm>
          <a:prstGeom prst="rect">
            <a:avLst/>
          </a:prstGeom>
        </p:spPr>
      </p:pic>
    </p:spTree>
    <p:extLst>
      <p:ext uri="{BB962C8B-B14F-4D97-AF65-F5344CB8AC3E}">
        <p14:creationId xmlns:p14="http://schemas.microsoft.com/office/powerpoint/2010/main" val="19130961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355976" y="843558"/>
            <a:ext cx="4102224" cy="1280716"/>
          </a:xfrm>
        </p:spPr>
        <p:txBody>
          <a:bodyPr/>
          <a:lstStyle>
            <a:lvl1pPr>
              <a:defRPr>
                <a:solidFill>
                  <a:srgbClr val="339966"/>
                </a:solidFill>
              </a:defRPr>
            </a:lvl1pPr>
          </a:lstStyle>
          <a:p>
            <a:r>
              <a:rPr lang="en-US" dirty="0"/>
              <a:t>Click to edit Master title style</a:t>
            </a:r>
            <a:endParaRPr lang="de-DE" dirty="0"/>
          </a:p>
        </p:txBody>
      </p:sp>
      <p:sp>
        <p:nvSpPr>
          <p:cNvPr id="3" name="Subtitle 2"/>
          <p:cNvSpPr>
            <a:spLocks noGrp="1"/>
          </p:cNvSpPr>
          <p:nvPr>
            <p:ph type="subTitle" idx="1"/>
          </p:nvPr>
        </p:nvSpPr>
        <p:spPr>
          <a:xfrm>
            <a:off x="4355976" y="2355726"/>
            <a:ext cx="4104456" cy="1314450"/>
          </a:xfrm>
          <a:prstGeom prst="rect">
            <a:avLst/>
          </a:prstGeom>
        </p:spPr>
        <p:txBody>
          <a:bodyPr/>
          <a:lstStyle>
            <a:lvl1pPr marL="0" indent="0" algn="r">
              <a:buNone/>
              <a:defRPr>
                <a:solidFill>
                  <a:srgbClr val="00B0F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de-DE" dirty="0"/>
          </a:p>
        </p:txBody>
      </p:sp>
      <p:sp>
        <p:nvSpPr>
          <p:cNvPr id="4" name="Date Placeholder 3"/>
          <p:cNvSpPr>
            <a:spLocks noGrp="1"/>
          </p:cNvSpPr>
          <p:nvPr>
            <p:ph type="dt" sz="half" idx="10"/>
          </p:nvPr>
        </p:nvSpPr>
        <p:spPr>
          <a:xfrm>
            <a:off x="0" y="4948014"/>
            <a:ext cx="539552" cy="195486"/>
          </a:xfrm>
        </p:spPr>
        <p:txBody>
          <a:bodyPr/>
          <a:lstStyle>
            <a:lvl1pPr>
              <a:defRPr sz="600"/>
            </a:lvl1pPr>
          </a:lstStyle>
          <a:p>
            <a:endParaRPr lang="de-DE" dirty="0"/>
          </a:p>
        </p:txBody>
      </p:sp>
      <p:sp>
        <p:nvSpPr>
          <p:cNvPr id="7" name="Rectangle 6"/>
          <p:cNvSpPr/>
          <p:nvPr userDrawn="1"/>
        </p:nvSpPr>
        <p:spPr>
          <a:xfrm>
            <a:off x="35496" y="4515966"/>
            <a:ext cx="1440160"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8" name="Picture 1"/>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1509291"/>
            <a:ext cx="3885256" cy="1566515"/>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9033792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1024" y="205979"/>
            <a:ext cx="6635080" cy="857250"/>
          </a:xfrm>
        </p:spPr>
        <p:txBody>
          <a:bodyPr/>
          <a:lstStyle>
            <a:lvl1pPr>
              <a:defRPr>
                <a:solidFill>
                  <a:srgbClr val="339966"/>
                </a:solidFill>
              </a:defRPr>
            </a:lvl1pPr>
          </a:lstStyle>
          <a:p>
            <a:r>
              <a:rPr lang="en-US" dirty="0"/>
              <a:t>Click to edit Master title style</a:t>
            </a:r>
            <a:endParaRPr lang="de-DE" dirty="0"/>
          </a:p>
        </p:txBody>
      </p:sp>
      <p:sp>
        <p:nvSpPr>
          <p:cNvPr id="3" name="Content Placeholder 2"/>
          <p:cNvSpPr>
            <a:spLocks noGrp="1"/>
          </p:cNvSpPr>
          <p:nvPr>
            <p:ph sz="half" idx="1"/>
          </p:nvPr>
        </p:nvSpPr>
        <p:spPr>
          <a:xfrm>
            <a:off x="1521024" y="1275607"/>
            <a:ext cx="3096344" cy="3096343"/>
          </a:xfrm>
          <a:prstGeom prst="rect">
            <a:avLst/>
          </a:prstGeom>
        </p:spPr>
        <p:txBody>
          <a:bodyPr/>
          <a:lstStyle>
            <a:lvl1pPr marL="457200" indent="-457200">
              <a:buFont typeface="Arial" pitchFamily="34" charset="0"/>
              <a:buChar char="•"/>
              <a:defRPr sz="2400">
                <a:solidFill>
                  <a:schemeClr val="tx1"/>
                </a:solidFill>
              </a:defRPr>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4" name="Content Placeholder 3"/>
          <p:cNvSpPr>
            <a:spLocks noGrp="1"/>
          </p:cNvSpPr>
          <p:nvPr>
            <p:ph sz="half" idx="2"/>
          </p:nvPr>
        </p:nvSpPr>
        <p:spPr>
          <a:xfrm>
            <a:off x="4860032" y="1275606"/>
            <a:ext cx="3312368" cy="3096344"/>
          </a:xfrm>
          <a:prstGeom prst="rect">
            <a:avLst/>
          </a:prstGeom>
        </p:spPr>
        <p:txBody>
          <a:bodyPr/>
          <a:lstStyle>
            <a:lvl1pPr marL="457200" indent="-457200">
              <a:buFont typeface="Arial" pitchFamily="34" charset="0"/>
              <a:buChar char="•"/>
              <a:defRPr sz="2400">
                <a:solidFill>
                  <a:schemeClr val="tx1"/>
                </a:solidFill>
              </a:defRPr>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9" name="Text Placeholder 7"/>
          <p:cNvSpPr>
            <a:spLocks noGrp="1"/>
          </p:cNvSpPr>
          <p:nvPr>
            <p:ph type="body" sz="quarter" idx="14"/>
          </p:nvPr>
        </p:nvSpPr>
        <p:spPr>
          <a:xfrm>
            <a:off x="179512" y="1419622"/>
            <a:ext cx="1152128" cy="2160191"/>
          </a:xfrm>
          <a:prstGeom prst="rect">
            <a:avLst/>
          </a:prstGeom>
        </p:spPr>
        <p:txBody>
          <a:bodyPr/>
          <a:lstStyle>
            <a:lvl1pPr>
              <a:defRPr sz="800"/>
            </a:lvl1pPr>
            <a:lvl2pPr marL="108000" indent="-108000">
              <a:buSzPct val="90000"/>
              <a:buFont typeface="Lucida Sans Unicode" pitchFamily="34" charset="0"/>
              <a:buChar char="●"/>
              <a:defRPr sz="800" b="1">
                <a:solidFill>
                  <a:schemeClr val="bg1">
                    <a:lumMod val="50000"/>
                  </a:schemeClr>
                </a:solidFill>
              </a:defRPr>
            </a:lvl2pPr>
            <a:lvl3pPr marL="216000" indent="-108000">
              <a:buFont typeface="Courier New" pitchFamily="49" charset="0"/>
              <a:buChar char="o"/>
              <a:defRPr sz="600">
                <a:solidFill>
                  <a:schemeClr val="bg1">
                    <a:lumMod val="50000"/>
                  </a:schemeClr>
                </a:solidFill>
              </a:defRPr>
            </a:lvl3pPr>
            <a:lvl4pPr marL="216000" indent="-108000">
              <a:buSzPct val="90000"/>
              <a:buFont typeface="Lucida Sans Unicode" pitchFamily="34" charset="0"/>
              <a:buChar char="●"/>
              <a:defRPr sz="600" b="1">
                <a:solidFill>
                  <a:schemeClr val="bg1">
                    <a:lumMod val="50000"/>
                  </a:schemeClr>
                </a:solidFill>
              </a:defRPr>
            </a:lvl4pPr>
            <a:lvl5pPr marL="216000" indent="-108000">
              <a:defRPr sz="600">
                <a:solidFill>
                  <a:schemeClr val="bg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10" name="Date Placeholder 3"/>
          <p:cNvSpPr>
            <a:spLocks noGrp="1"/>
          </p:cNvSpPr>
          <p:nvPr>
            <p:ph type="dt" sz="half" idx="15"/>
          </p:nvPr>
        </p:nvSpPr>
        <p:spPr>
          <a:xfrm>
            <a:off x="1475656" y="4646022"/>
            <a:ext cx="1053480" cy="273844"/>
          </a:xfrm>
          <a:prstGeom prst="rect">
            <a:avLst/>
          </a:prstGeom>
        </p:spPr>
        <p:txBody>
          <a:bodyPr vert="horz" lIns="91440" tIns="45720" rIns="91440" bIns="45720" rtlCol="0" anchor="ctr"/>
          <a:lstStyle>
            <a:lvl1pPr algn="l">
              <a:defRPr sz="700">
                <a:solidFill>
                  <a:schemeClr val="tx1">
                    <a:tint val="75000"/>
                  </a:schemeClr>
                </a:solidFill>
                <a:latin typeface="Arial" pitchFamily="34" charset="0"/>
                <a:cs typeface="Arial" pitchFamily="34" charset="0"/>
              </a:defRPr>
            </a:lvl1pPr>
          </a:lstStyle>
          <a:p>
            <a:endParaRPr lang="de-DE"/>
          </a:p>
        </p:txBody>
      </p:sp>
      <p:sp>
        <p:nvSpPr>
          <p:cNvPr id="11" name="Footer Placeholder 4"/>
          <p:cNvSpPr>
            <a:spLocks noGrp="1"/>
          </p:cNvSpPr>
          <p:nvPr>
            <p:ph type="ftr" sz="quarter" idx="3"/>
          </p:nvPr>
        </p:nvSpPr>
        <p:spPr>
          <a:xfrm>
            <a:off x="2627784" y="4646022"/>
            <a:ext cx="5544616" cy="273844"/>
          </a:xfrm>
          <a:prstGeom prst="rect">
            <a:avLst/>
          </a:prstGeom>
        </p:spPr>
        <p:txBody>
          <a:bodyPr vert="horz" lIns="91440" tIns="45720" rIns="91440" bIns="45720" rtlCol="0" anchor="ctr"/>
          <a:lstStyle>
            <a:lvl1pPr algn="ctr">
              <a:defRPr sz="700">
                <a:solidFill>
                  <a:schemeClr val="tx1">
                    <a:tint val="75000"/>
                  </a:schemeClr>
                </a:solidFill>
                <a:latin typeface="Arial" pitchFamily="34" charset="0"/>
                <a:cs typeface="Arial" pitchFamily="34" charset="0"/>
              </a:defRPr>
            </a:lvl1pPr>
          </a:lstStyle>
          <a:p>
            <a:r>
              <a:rPr lang="de-DE"/>
              <a:t>Test Driven Development</a:t>
            </a:r>
            <a:endParaRPr lang="de-DE" dirty="0"/>
          </a:p>
        </p:txBody>
      </p:sp>
      <p:sp>
        <p:nvSpPr>
          <p:cNvPr id="12" name="Slide Number Placeholder 5"/>
          <p:cNvSpPr>
            <a:spLocks noGrp="1"/>
          </p:cNvSpPr>
          <p:nvPr>
            <p:ph type="sldNum" sz="quarter" idx="4"/>
          </p:nvPr>
        </p:nvSpPr>
        <p:spPr>
          <a:xfrm>
            <a:off x="8244408" y="4646022"/>
            <a:ext cx="765448" cy="273844"/>
          </a:xfrm>
          <a:prstGeom prst="rect">
            <a:avLst/>
          </a:prstGeom>
        </p:spPr>
        <p:txBody>
          <a:bodyPr vert="horz" lIns="91440" tIns="45720" rIns="91440" bIns="45720" rtlCol="0" anchor="ctr"/>
          <a:lstStyle>
            <a:lvl1pPr algn="r">
              <a:defRPr sz="700">
                <a:solidFill>
                  <a:schemeClr val="tx1">
                    <a:tint val="75000"/>
                  </a:schemeClr>
                </a:solidFill>
                <a:latin typeface="Arial" pitchFamily="34" charset="0"/>
                <a:cs typeface="Arial" pitchFamily="34" charset="0"/>
              </a:defRPr>
            </a:lvl1pPr>
          </a:lstStyle>
          <a:p>
            <a:fld id="{39505E11-EB17-428F-A226-CE7396E36BB2}" type="slidenum">
              <a:rPr lang="de-DE" smtClean="0"/>
              <a:pPr/>
              <a:t>‹Nr.›</a:t>
            </a:fld>
            <a:endParaRPr lang="de-DE" dirty="0"/>
          </a:p>
        </p:txBody>
      </p:sp>
    </p:spTree>
    <p:extLst>
      <p:ext uri="{BB962C8B-B14F-4D97-AF65-F5344CB8AC3E}">
        <p14:creationId xmlns:p14="http://schemas.microsoft.com/office/powerpoint/2010/main" val="18854271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75419" y="205979"/>
            <a:ext cx="7211381" cy="857250"/>
          </a:xfrm>
        </p:spPr>
        <p:txBody>
          <a:bodyPr/>
          <a:lstStyle>
            <a:lvl1pPr>
              <a:defRPr>
                <a:solidFill>
                  <a:srgbClr val="339966"/>
                </a:solidFill>
              </a:defRPr>
            </a:lvl1pPr>
          </a:lstStyle>
          <a:p>
            <a:r>
              <a:rPr lang="en-US"/>
              <a:t>Click to edit Master title style</a:t>
            </a:r>
            <a:endParaRPr lang="de-DE"/>
          </a:p>
        </p:txBody>
      </p:sp>
      <p:sp>
        <p:nvSpPr>
          <p:cNvPr id="12" name="Text Placeholder 11"/>
          <p:cNvSpPr>
            <a:spLocks noGrp="1"/>
          </p:cNvSpPr>
          <p:nvPr>
            <p:ph type="body" sz="quarter" idx="13"/>
          </p:nvPr>
        </p:nvSpPr>
        <p:spPr>
          <a:xfrm>
            <a:off x="1475656" y="1347614"/>
            <a:ext cx="7200032" cy="3097213"/>
          </a:xfrm>
          <a:prstGeom prst="rect">
            <a:avLst/>
          </a:prstGeom>
        </p:spPr>
        <p:txBody>
          <a:bodyPr/>
          <a:lstStyle>
            <a:lvl1pPr marL="457200" indent="-457200">
              <a:buFont typeface="Arial" pitchFamily="34" charset="0"/>
              <a:buChar char="•"/>
              <a:defRPr sz="2400">
                <a:solidFill>
                  <a:schemeClr val="tx1"/>
                </a:solidFill>
              </a:defRPr>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8" name="Text Placeholder 7"/>
          <p:cNvSpPr>
            <a:spLocks noGrp="1"/>
          </p:cNvSpPr>
          <p:nvPr>
            <p:ph type="body" sz="quarter" idx="14"/>
          </p:nvPr>
        </p:nvSpPr>
        <p:spPr>
          <a:xfrm>
            <a:off x="179512" y="1419622"/>
            <a:ext cx="1152128" cy="2160191"/>
          </a:xfrm>
          <a:prstGeom prst="rect">
            <a:avLst/>
          </a:prstGeom>
        </p:spPr>
        <p:txBody>
          <a:bodyPr/>
          <a:lstStyle>
            <a:lvl1pPr>
              <a:defRPr sz="800"/>
            </a:lvl1pPr>
            <a:lvl2pPr marL="108000" indent="-108000">
              <a:buSzPct val="90000"/>
              <a:buFont typeface="Lucida Sans Unicode" pitchFamily="34" charset="0"/>
              <a:buChar char="●"/>
              <a:defRPr sz="800" b="1">
                <a:solidFill>
                  <a:schemeClr val="bg1">
                    <a:lumMod val="50000"/>
                  </a:schemeClr>
                </a:solidFill>
              </a:defRPr>
            </a:lvl2pPr>
            <a:lvl3pPr marL="216000" indent="-108000">
              <a:buFont typeface="Courier New" pitchFamily="49" charset="0"/>
              <a:buChar char="o"/>
              <a:defRPr sz="600">
                <a:solidFill>
                  <a:schemeClr val="bg1">
                    <a:lumMod val="50000"/>
                  </a:schemeClr>
                </a:solidFill>
              </a:defRPr>
            </a:lvl3pPr>
            <a:lvl4pPr marL="216000" indent="-108000">
              <a:buSzPct val="90000"/>
              <a:buFont typeface="Lucida Sans Unicode" pitchFamily="34" charset="0"/>
              <a:buChar char="●"/>
              <a:defRPr sz="600" b="1">
                <a:solidFill>
                  <a:schemeClr val="bg1">
                    <a:lumMod val="50000"/>
                  </a:schemeClr>
                </a:solidFill>
              </a:defRPr>
            </a:lvl4pPr>
            <a:lvl5pPr marL="216000" indent="-108000">
              <a:defRPr sz="600">
                <a:solidFill>
                  <a:schemeClr val="bg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9" name="Date Placeholder 3"/>
          <p:cNvSpPr>
            <a:spLocks noGrp="1"/>
          </p:cNvSpPr>
          <p:nvPr>
            <p:ph type="dt" sz="half" idx="2"/>
          </p:nvPr>
        </p:nvSpPr>
        <p:spPr>
          <a:xfrm>
            <a:off x="1475656" y="4646022"/>
            <a:ext cx="1053480" cy="273844"/>
          </a:xfrm>
          <a:prstGeom prst="rect">
            <a:avLst/>
          </a:prstGeom>
        </p:spPr>
        <p:txBody>
          <a:bodyPr vert="horz" lIns="91440" tIns="45720" rIns="91440" bIns="45720" rtlCol="0" anchor="ctr"/>
          <a:lstStyle>
            <a:lvl1pPr algn="l">
              <a:defRPr sz="700">
                <a:solidFill>
                  <a:schemeClr val="tx1">
                    <a:tint val="75000"/>
                  </a:schemeClr>
                </a:solidFill>
                <a:latin typeface="Arial" pitchFamily="34" charset="0"/>
                <a:cs typeface="Arial" pitchFamily="34" charset="0"/>
              </a:defRPr>
            </a:lvl1pPr>
          </a:lstStyle>
          <a:p>
            <a:endParaRPr lang="de-DE"/>
          </a:p>
        </p:txBody>
      </p:sp>
      <p:sp>
        <p:nvSpPr>
          <p:cNvPr id="10" name="Footer Placeholder 4"/>
          <p:cNvSpPr>
            <a:spLocks noGrp="1"/>
          </p:cNvSpPr>
          <p:nvPr>
            <p:ph type="ftr" sz="quarter" idx="3"/>
          </p:nvPr>
        </p:nvSpPr>
        <p:spPr>
          <a:xfrm>
            <a:off x="2627784" y="4646022"/>
            <a:ext cx="5544616" cy="273844"/>
          </a:xfrm>
          <a:prstGeom prst="rect">
            <a:avLst/>
          </a:prstGeom>
        </p:spPr>
        <p:txBody>
          <a:bodyPr vert="horz" lIns="91440" tIns="45720" rIns="91440" bIns="45720" rtlCol="0" anchor="ctr"/>
          <a:lstStyle>
            <a:lvl1pPr algn="ctr">
              <a:defRPr sz="700">
                <a:solidFill>
                  <a:schemeClr val="tx1">
                    <a:tint val="75000"/>
                  </a:schemeClr>
                </a:solidFill>
                <a:latin typeface="Arial" pitchFamily="34" charset="0"/>
                <a:cs typeface="Arial" pitchFamily="34" charset="0"/>
              </a:defRPr>
            </a:lvl1pPr>
          </a:lstStyle>
          <a:p>
            <a:r>
              <a:rPr lang="de-DE"/>
              <a:t>Test Driven Development</a:t>
            </a:r>
            <a:endParaRPr lang="de-DE" dirty="0"/>
          </a:p>
        </p:txBody>
      </p:sp>
      <p:sp>
        <p:nvSpPr>
          <p:cNvPr id="11" name="Slide Number Placeholder 5"/>
          <p:cNvSpPr>
            <a:spLocks noGrp="1"/>
          </p:cNvSpPr>
          <p:nvPr>
            <p:ph type="sldNum" sz="quarter" idx="4"/>
          </p:nvPr>
        </p:nvSpPr>
        <p:spPr>
          <a:xfrm>
            <a:off x="8244408" y="4646022"/>
            <a:ext cx="765448" cy="273844"/>
          </a:xfrm>
          <a:prstGeom prst="rect">
            <a:avLst/>
          </a:prstGeom>
        </p:spPr>
        <p:txBody>
          <a:bodyPr vert="horz" lIns="91440" tIns="45720" rIns="91440" bIns="45720" rtlCol="0" anchor="ctr"/>
          <a:lstStyle>
            <a:lvl1pPr algn="r">
              <a:defRPr sz="700">
                <a:solidFill>
                  <a:schemeClr val="tx1">
                    <a:tint val="75000"/>
                  </a:schemeClr>
                </a:solidFill>
                <a:latin typeface="Arial" pitchFamily="34" charset="0"/>
                <a:cs typeface="Arial" pitchFamily="34" charset="0"/>
              </a:defRPr>
            </a:lvl1pPr>
          </a:lstStyle>
          <a:p>
            <a:fld id="{39505E11-EB17-428F-A226-CE7396E36BB2}" type="slidenum">
              <a:rPr lang="de-DE" smtClean="0"/>
              <a:pPr/>
              <a:t>‹Nr.›</a:t>
            </a:fld>
            <a:endParaRPr lang="de-DE" dirty="0"/>
          </a:p>
        </p:txBody>
      </p:sp>
    </p:spTree>
    <p:extLst>
      <p:ext uri="{BB962C8B-B14F-4D97-AF65-F5344CB8AC3E}">
        <p14:creationId xmlns:p14="http://schemas.microsoft.com/office/powerpoint/2010/main" val="20124606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5656" y="205979"/>
            <a:ext cx="6635080" cy="857250"/>
          </a:xfrm>
        </p:spPr>
        <p:txBody>
          <a:bodyPr/>
          <a:lstStyle>
            <a:lvl1pPr>
              <a:defRPr>
                <a:solidFill>
                  <a:srgbClr val="339966"/>
                </a:solidFill>
              </a:defRPr>
            </a:lvl1pPr>
          </a:lstStyle>
          <a:p>
            <a:r>
              <a:rPr lang="en-US"/>
              <a:t>Click to edit Master title style</a:t>
            </a:r>
            <a:endParaRPr lang="de-DE"/>
          </a:p>
        </p:txBody>
      </p:sp>
      <p:sp>
        <p:nvSpPr>
          <p:cNvPr id="3" name="Text Placeholder 2"/>
          <p:cNvSpPr>
            <a:spLocks noGrp="1"/>
          </p:cNvSpPr>
          <p:nvPr>
            <p:ph type="body" idx="1"/>
          </p:nvPr>
        </p:nvSpPr>
        <p:spPr>
          <a:xfrm>
            <a:off x="1475656" y="1151335"/>
            <a:ext cx="3096344" cy="479822"/>
          </a:xfrm>
          <a:prstGeom prst="rect">
            <a:avLst/>
          </a:prstGeom>
        </p:spPr>
        <p:txBody>
          <a:bodyPr anchor="b"/>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475656" y="1631156"/>
            <a:ext cx="3096344" cy="2963466"/>
          </a:xfrm>
          <a:prstGeom prst="rect">
            <a:avLst/>
          </a:prstGeom>
        </p:spPr>
        <p:txBody>
          <a:bodyPr/>
          <a:lstStyle>
            <a:lvl1pPr marL="342900" indent="-342900">
              <a:buFont typeface="Arial" pitchFamily="34" charset="0"/>
              <a:buChar char="•"/>
              <a:defRPr sz="2400">
                <a:solidFill>
                  <a:schemeClr val="tx1"/>
                </a:solidFil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5" name="Text Placeholder 4"/>
          <p:cNvSpPr>
            <a:spLocks noGrp="1"/>
          </p:cNvSpPr>
          <p:nvPr>
            <p:ph type="body" sz="quarter" idx="3"/>
          </p:nvPr>
        </p:nvSpPr>
        <p:spPr>
          <a:xfrm>
            <a:off x="4645026" y="1151335"/>
            <a:ext cx="4041775" cy="479822"/>
          </a:xfrm>
          <a:prstGeom prst="rect">
            <a:avLst/>
          </a:prstGeom>
        </p:spPr>
        <p:txBody>
          <a:bodyPr anchor="b"/>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6" y="1631156"/>
            <a:ext cx="4041775" cy="2963466"/>
          </a:xfrm>
          <a:prstGeom prst="rect">
            <a:avLst/>
          </a:prstGeom>
        </p:spPr>
        <p:txBody>
          <a:bodyPr/>
          <a:lstStyle>
            <a:lvl1pPr marL="342900" indent="-342900">
              <a:buFont typeface="Arial" pitchFamily="34" charset="0"/>
              <a:buChar cha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11" name="Text Placeholder 7"/>
          <p:cNvSpPr>
            <a:spLocks noGrp="1"/>
          </p:cNvSpPr>
          <p:nvPr>
            <p:ph type="body" sz="quarter" idx="14"/>
          </p:nvPr>
        </p:nvSpPr>
        <p:spPr>
          <a:xfrm>
            <a:off x="179512" y="1419622"/>
            <a:ext cx="1152128" cy="2160191"/>
          </a:xfrm>
          <a:prstGeom prst="rect">
            <a:avLst/>
          </a:prstGeom>
        </p:spPr>
        <p:txBody>
          <a:bodyPr/>
          <a:lstStyle>
            <a:lvl1pPr>
              <a:defRPr sz="800"/>
            </a:lvl1pPr>
            <a:lvl2pPr marL="108000" indent="-108000">
              <a:buSzPct val="90000"/>
              <a:buFont typeface="Lucida Sans Unicode" pitchFamily="34" charset="0"/>
              <a:buChar char="●"/>
              <a:defRPr sz="800" b="1">
                <a:solidFill>
                  <a:schemeClr val="bg1">
                    <a:lumMod val="50000"/>
                  </a:schemeClr>
                </a:solidFill>
              </a:defRPr>
            </a:lvl2pPr>
            <a:lvl3pPr marL="216000" indent="-108000">
              <a:buFont typeface="Courier New" pitchFamily="49" charset="0"/>
              <a:buChar char="o"/>
              <a:defRPr sz="600">
                <a:solidFill>
                  <a:schemeClr val="bg1">
                    <a:lumMod val="50000"/>
                  </a:schemeClr>
                </a:solidFill>
              </a:defRPr>
            </a:lvl3pPr>
            <a:lvl4pPr marL="216000" indent="-108000">
              <a:buSzPct val="90000"/>
              <a:buFont typeface="Lucida Sans Unicode" pitchFamily="34" charset="0"/>
              <a:buChar char="●"/>
              <a:defRPr sz="600" b="1">
                <a:solidFill>
                  <a:schemeClr val="bg1">
                    <a:lumMod val="50000"/>
                  </a:schemeClr>
                </a:solidFill>
              </a:defRPr>
            </a:lvl4pPr>
            <a:lvl5pPr marL="216000" indent="-108000">
              <a:defRPr sz="600">
                <a:solidFill>
                  <a:schemeClr val="bg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12" name="Date Placeholder 3"/>
          <p:cNvSpPr>
            <a:spLocks noGrp="1"/>
          </p:cNvSpPr>
          <p:nvPr>
            <p:ph type="dt" sz="half" idx="15"/>
          </p:nvPr>
        </p:nvSpPr>
        <p:spPr>
          <a:xfrm>
            <a:off x="1475656" y="4646022"/>
            <a:ext cx="1053480" cy="273844"/>
          </a:xfrm>
          <a:prstGeom prst="rect">
            <a:avLst/>
          </a:prstGeom>
        </p:spPr>
        <p:txBody>
          <a:bodyPr vert="horz" lIns="91440" tIns="45720" rIns="91440" bIns="45720" rtlCol="0" anchor="ctr"/>
          <a:lstStyle>
            <a:lvl1pPr algn="l">
              <a:defRPr sz="700">
                <a:solidFill>
                  <a:schemeClr val="tx1">
                    <a:tint val="75000"/>
                  </a:schemeClr>
                </a:solidFill>
                <a:latin typeface="Arial" pitchFamily="34" charset="0"/>
                <a:cs typeface="Arial" pitchFamily="34" charset="0"/>
              </a:defRPr>
            </a:lvl1pPr>
          </a:lstStyle>
          <a:p>
            <a:endParaRPr lang="de-DE"/>
          </a:p>
        </p:txBody>
      </p:sp>
      <p:sp>
        <p:nvSpPr>
          <p:cNvPr id="13" name="Footer Placeholder 4"/>
          <p:cNvSpPr>
            <a:spLocks noGrp="1"/>
          </p:cNvSpPr>
          <p:nvPr>
            <p:ph type="ftr" sz="quarter" idx="16"/>
          </p:nvPr>
        </p:nvSpPr>
        <p:spPr>
          <a:xfrm>
            <a:off x="2627784" y="4646022"/>
            <a:ext cx="5544616" cy="273844"/>
          </a:xfrm>
          <a:prstGeom prst="rect">
            <a:avLst/>
          </a:prstGeom>
        </p:spPr>
        <p:txBody>
          <a:bodyPr vert="horz" lIns="91440" tIns="45720" rIns="91440" bIns="45720" rtlCol="0" anchor="ctr"/>
          <a:lstStyle>
            <a:lvl1pPr algn="ctr">
              <a:defRPr sz="700">
                <a:solidFill>
                  <a:schemeClr val="tx1">
                    <a:tint val="75000"/>
                  </a:schemeClr>
                </a:solidFill>
                <a:latin typeface="Arial" pitchFamily="34" charset="0"/>
                <a:cs typeface="Arial" pitchFamily="34" charset="0"/>
              </a:defRPr>
            </a:lvl1pPr>
          </a:lstStyle>
          <a:p>
            <a:r>
              <a:rPr lang="de-DE"/>
              <a:t>Test Driven Development</a:t>
            </a:r>
            <a:endParaRPr lang="de-DE" dirty="0"/>
          </a:p>
        </p:txBody>
      </p:sp>
      <p:sp>
        <p:nvSpPr>
          <p:cNvPr id="14" name="Slide Number Placeholder 5"/>
          <p:cNvSpPr>
            <a:spLocks noGrp="1"/>
          </p:cNvSpPr>
          <p:nvPr>
            <p:ph type="sldNum" sz="quarter" idx="17"/>
          </p:nvPr>
        </p:nvSpPr>
        <p:spPr>
          <a:xfrm>
            <a:off x="8244408" y="4646022"/>
            <a:ext cx="765448" cy="273844"/>
          </a:xfrm>
          <a:prstGeom prst="rect">
            <a:avLst/>
          </a:prstGeom>
        </p:spPr>
        <p:txBody>
          <a:bodyPr vert="horz" lIns="91440" tIns="45720" rIns="91440" bIns="45720" rtlCol="0" anchor="ctr"/>
          <a:lstStyle>
            <a:lvl1pPr algn="r">
              <a:defRPr sz="700">
                <a:solidFill>
                  <a:schemeClr val="tx1">
                    <a:tint val="75000"/>
                  </a:schemeClr>
                </a:solidFill>
                <a:latin typeface="Arial" pitchFamily="34" charset="0"/>
                <a:cs typeface="Arial" pitchFamily="34" charset="0"/>
              </a:defRPr>
            </a:lvl1pPr>
          </a:lstStyle>
          <a:p>
            <a:fld id="{39505E11-EB17-428F-A226-CE7396E36BB2}" type="slidenum">
              <a:rPr lang="de-DE" smtClean="0"/>
              <a:pPr/>
              <a:t>‹Nr.›</a:t>
            </a:fld>
            <a:endParaRPr lang="de-DE" dirty="0"/>
          </a:p>
        </p:txBody>
      </p:sp>
    </p:spTree>
    <p:extLst>
      <p:ext uri="{BB962C8B-B14F-4D97-AF65-F5344CB8AC3E}">
        <p14:creationId xmlns:p14="http://schemas.microsoft.com/office/powerpoint/2010/main" val="11805274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39966"/>
                </a:solidFill>
              </a:defRPr>
            </a:lvl1pPr>
          </a:lstStyle>
          <a:p>
            <a:r>
              <a:rPr lang="en-US"/>
              <a:t>Click to edit Master title style</a:t>
            </a:r>
            <a:endParaRPr lang="de-DE"/>
          </a:p>
        </p:txBody>
      </p:sp>
      <p:sp>
        <p:nvSpPr>
          <p:cNvPr id="7" name="Text Placeholder 7"/>
          <p:cNvSpPr>
            <a:spLocks noGrp="1"/>
          </p:cNvSpPr>
          <p:nvPr>
            <p:ph type="body" sz="quarter" idx="14"/>
          </p:nvPr>
        </p:nvSpPr>
        <p:spPr>
          <a:xfrm>
            <a:off x="179512" y="1419622"/>
            <a:ext cx="1152128" cy="2160191"/>
          </a:xfrm>
          <a:prstGeom prst="rect">
            <a:avLst/>
          </a:prstGeom>
        </p:spPr>
        <p:txBody>
          <a:bodyPr/>
          <a:lstStyle>
            <a:lvl1pPr>
              <a:defRPr sz="800"/>
            </a:lvl1pPr>
            <a:lvl2pPr marL="108000" indent="-108000">
              <a:buSzPct val="90000"/>
              <a:buFont typeface="Lucida Sans Unicode" pitchFamily="34" charset="0"/>
              <a:buChar char="●"/>
              <a:defRPr sz="800" b="1">
                <a:solidFill>
                  <a:schemeClr val="bg1">
                    <a:lumMod val="50000"/>
                  </a:schemeClr>
                </a:solidFill>
              </a:defRPr>
            </a:lvl2pPr>
            <a:lvl3pPr marL="216000" indent="-108000">
              <a:buFont typeface="Courier New" pitchFamily="49" charset="0"/>
              <a:buChar char="o"/>
              <a:defRPr sz="600">
                <a:solidFill>
                  <a:schemeClr val="bg1">
                    <a:lumMod val="50000"/>
                  </a:schemeClr>
                </a:solidFill>
              </a:defRPr>
            </a:lvl3pPr>
            <a:lvl4pPr marL="216000" indent="-108000">
              <a:buSzPct val="90000"/>
              <a:buFont typeface="Lucida Sans Unicode" pitchFamily="34" charset="0"/>
              <a:buChar char="●"/>
              <a:defRPr sz="600" b="1">
                <a:solidFill>
                  <a:schemeClr val="bg1">
                    <a:lumMod val="50000"/>
                  </a:schemeClr>
                </a:solidFill>
              </a:defRPr>
            </a:lvl4pPr>
            <a:lvl5pPr marL="216000" indent="-108000">
              <a:defRPr sz="600">
                <a:solidFill>
                  <a:schemeClr val="bg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8" name="Date Placeholder 3"/>
          <p:cNvSpPr>
            <a:spLocks noGrp="1"/>
          </p:cNvSpPr>
          <p:nvPr>
            <p:ph type="dt" sz="half" idx="2"/>
          </p:nvPr>
        </p:nvSpPr>
        <p:spPr>
          <a:xfrm>
            <a:off x="1475656" y="4646022"/>
            <a:ext cx="1053480" cy="273844"/>
          </a:xfrm>
          <a:prstGeom prst="rect">
            <a:avLst/>
          </a:prstGeom>
        </p:spPr>
        <p:txBody>
          <a:bodyPr vert="horz" lIns="91440" tIns="45720" rIns="91440" bIns="45720" rtlCol="0" anchor="ctr"/>
          <a:lstStyle>
            <a:lvl1pPr algn="l">
              <a:defRPr sz="700">
                <a:solidFill>
                  <a:schemeClr val="tx1">
                    <a:tint val="75000"/>
                  </a:schemeClr>
                </a:solidFill>
                <a:latin typeface="Arial" pitchFamily="34" charset="0"/>
                <a:cs typeface="Arial" pitchFamily="34" charset="0"/>
              </a:defRPr>
            </a:lvl1pPr>
          </a:lstStyle>
          <a:p>
            <a:endParaRPr lang="de-DE"/>
          </a:p>
        </p:txBody>
      </p:sp>
      <p:sp>
        <p:nvSpPr>
          <p:cNvPr id="9" name="Footer Placeholder 4"/>
          <p:cNvSpPr>
            <a:spLocks noGrp="1"/>
          </p:cNvSpPr>
          <p:nvPr>
            <p:ph type="ftr" sz="quarter" idx="3"/>
          </p:nvPr>
        </p:nvSpPr>
        <p:spPr>
          <a:xfrm>
            <a:off x="2627784" y="4646022"/>
            <a:ext cx="5544616" cy="273844"/>
          </a:xfrm>
          <a:prstGeom prst="rect">
            <a:avLst/>
          </a:prstGeom>
        </p:spPr>
        <p:txBody>
          <a:bodyPr vert="horz" lIns="91440" tIns="45720" rIns="91440" bIns="45720" rtlCol="0" anchor="ctr"/>
          <a:lstStyle>
            <a:lvl1pPr algn="ctr">
              <a:defRPr sz="700">
                <a:solidFill>
                  <a:schemeClr val="tx1">
                    <a:tint val="75000"/>
                  </a:schemeClr>
                </a:solidFill>
                <a:latin typeface="Arial" pitchFamily="34" charset="0"/>
                <a:cs typeface="Arial" pitchFamily="34" charset="0"/>
              </a:defRPr>
            </a:lvl1pPr>
          </a:lstStyle>
          <a:p>
            <a:r>
              <a:rPr lang="de-DE"/>
              <a:t>Test Driven Development</a:t>
            </a:r>
            <a:endParaRPr lang="de-DE" dirty="0"/>
          </a:p>
        </p:txBody>
      </p:sp>
      <p:sp>
        <p:nvSpPr>
          <p:cNvPr id="10" name="Slide Number Placeholder 5"/>
          <p:cNvSpPr>
            <a:spLocks noGrp="1"/>
          </p:cNvSpPr>
          <p:nvPr>
            <p:ph type="sldNum" sz="quarter" idx="4"/>
          </p:nvPr>
        </p:nvSpPr>
        <p:spPr>
          <a:xfrm>
            <a:off x="8244408" y="4646022"/>
            <a:ext cx="765448" cy="273844"/>
          </a:xfrm>
          <a:prstGeom prst="rect">
            <a:avLst/>
          </a:prstGeom>
        </p:spPr>
        <p:txBody>
          <a:bodyPr vert="horz" lIns="91440" tIns="45720" rIns="91440" bIns="45720" rtlCol="0" anchor="ctr"/>
          <a:lstStyle>
            <a:lvl1pPr algn="r">
              <a:defRPr sz="700">
                <a:solidFill>
                  <a:schemeClr val="tx1">
                    <a:tint val="75000"/>
                  </a:schemeClr>
                </a:solidFill>
                <a:latin typeface="Arial" pitchFamily="34" charset="0"/>
                <a:cs typeface="Arial" pitchFamily="34" charset="0"/>
              </a:defRPr>
            </a:lvl1pPr>
          </a:lstStyle>
          <a:p>
            <a:fld id="{39505E11-EB17-428F-A226-CE7396E36BB2}" type="slidenum">
              <a:rPr lang="de-DE" smtClean="0"/>
              <a:pPr/>
              <a:t>‹Nr.›</a:t>
            </a:fld>
            <a:endParaRPr lang="de-DE" dirty="0"/>
          </a:p>
        </p:txBody>
      </p:sp>
    </p:spTree>
    <p:extLst>
      <p:ext uri="{BB962C8B-B14F-4D97-AF65-F5344CB8AC3E}">
        <p14:creationId xmlns:p14="http://schemas.microsoft.com/office/powerpoint/2010/main" val="38301069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Text Placeholder 7"/>
          <p:cNvSpPr>
            <a:spLocks noGrp="1"/>
          </p:cNvSpPr>
          <p:nvPr>
            <p:ph type="body" sz="quarter" idx="14"/>
          </p:nvPr>
        </p:nvSpPr>
        <p:spPr>
          <a:xfrm>
            <a:off x="179512" y="1419622"/>
            <a:ext cx="1152128" cy="2160191"/>
          </a:xfrm>
          <a:prstGeom prst="rect">
            <a:avLst/>
          </a:prstGeom>
        </p:spPr>
        <p:txBody>
          <a:bodyPr/>
          <a:lstStyle>
            <a:lvl1pPr>
              <a:defRPr sz="800"/>
            </a:lvl1pPr>
            <a:lvl2pPr marL="108000" indent="-108000">
              <a:buSzPct val="90000"/>
              <a:buFont typeface="Lucida Sans Unicode" pitchFamily="34" charset="0"/>
              <a:buChar char="●"/>
              <a:defRPr sz="800" b="1">
                <a:solidFill>
                  <a:schemeClr val="bg1">
                    <a:lumMod val="50000"/>
                  </a:schemeClr>
                </a:solidFill>
              </a:defRPr>
            </a:lvl2pPr>
            <a:lvl3pPr marL="216000" indent="-108000">
              <a:buFont typeface="Courier New" pitchFamily="49" charset="0"/>
              <a:buChar char="o"/>
              <a:defRPr sz="600">
                <a:solidFill>
                  <a:schemeClr val="bg1">
                    <a:lumMod val="50000"/>
                  </a:schemeClr>
                </a:solidFill>
              </a:defRPr>
            </a:lvl3pPr>
            <a:lvl4pPr marL="216000" indent="-108000">
              <a:buSzPct val="90000"/>
              <a:buFont typeface="Lucida Sans Unicode" pitchFamily="34" charset="0"/>
              <a:buChar char="●"/>
              <a:defRPr sz="600" b="1">
                <a:solidFill>
                  <a:schemeClr val="bg1">
                    <a:lumMod val="50000"/>
                  </a:schemeClr>
                </a:solidFill>
              </a:defRPr>
            </a:lvl4pPr>
            <a:lvl5pPr marL="216000" indent="-108000">
              <a:defRPr sz="600">
                <a:solidFill>
                  <a:schemeClr val="bg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7" name="Date Placeholder 3"/>
          <p:cNvSpPr>
            <a:spLocks noGrp="1"/>
          </p:cNvSpPr>
          <p:nvPr>
            <p:ph type="dt" sz="half" idx="2"/>
          </p:nvPr>
        </p:nvSpPr>
        <p:spPr>
          <a:xfrm>
            <a:off x="1475656" y="4646022"/>
            <a:ext cx="1053480" cy="273844"/>
          </a:xfrm>
          <a:prstGeom prst="rect">
            <a:avLst/>
          </a:prstGeom>
        </p:spPr>
        <p:txBody>
          <a:bodyPr vert="horz" lIns="91440" tIns="45720" rIns="91440" bIns="45720" rtlCol="0" anchor="ctr"/>
          <a:lstStyle>
            <a:lvl1pPr algn="l">
              <a:defRPr sz="700">
                <a:solidFill>
                  <a:schemeClr val="tx1">
                    <a:tint val="75000"/>
                  </a:schemeClr>
                </a:solidFill>
                <a:latin typeface="Arial" pitchFamily="34" charset="0"/>
                <a:cs typeface="Arial" pitchFamily="34" charset="0"/>
              </a:defRPr>
            </a:lvl1pPr>
          </a:lstStyle>
          <a:p>
            <a:endParaRPr lang="de-DE"/>
          </a:p>
        </p:txBody>
      </p:sp>
      <p:sp>
        <p:nvSpPr>
          <p:cNvPr id="8" name="Footer Placeholder 4"/>
          <p:cNvSpPr>
            <a:spLocks noGrp="1"/>
          </p:cNvSpPr>
          <p:nvPr>
            <p:ph type="ftr" sz="quarter" idx="3"/>
          </p:nvPr>
        </p:nvSpPr>
        <p:spPr>
          <a:xfrm>
            <a:off x="2627784" y="4646022"/>
            <a:ext cx="5544616" cy="273844"/>
          </a:xfrm>
          <a:prstGeom prst="rect">
            <a:avLst/>
          </a:prstGeom>
        </p:spPr>
        <p:txBody>
          <a:bodyPr vert="horz" lIns="91440" tIns="45720" rIns="91440" bIns="45720" rtlCol="0" anchor="ctr"/>
          <a:lstStyle>
            <a:lvl1pPr algn="ctr">
              <a:defRPr sz="700">
                <a:solidFill>
                  <a:schemeClr val="tx1">
                    <a:tint val="75000"/>
                  </a:schemeClr>
                </a:solidFill>
                <a:latin typeface="Arial" pitchFamily="34" charset="0"/>
                <a:cs typeface="Arial" pitchFamily="34" charset="0"/>
              </a:defRPr>
            </a:lvl1pPr>
          </a:lstStyle>
          <a:p>
            <a:r>
              <a:rPr lang="de-DE"/>
              <a:t>Test Driven Development</a:t>
            </a:r>
            <a:endParaRPr lang="de-DE" dirty="0"/>
          </a:p>
        </p:txBody>
      </p:sp>
      <p:sp>
        <p:nvSpPr>
          <p:cNvPr id="9" name="Slide Number Placeholder 5"/>
          <p:cNvSpPr>
            <a:spLocks noGrp="1"/>
          </p:cNvSpPr>
          <p:nvPr>
            <p:ph type="sldNum" sz="quarter" idx="4"/>
          </p:nvPr>
        </p:nvSpPr>
        <p:spPr>
          <a:xfrm>
            <a:off x="8244408" y="4646022"/>
            <a:ext cx="765448" cy="273844"/>
          </a:xfrm>
          <a:prstGeom prst="rect">
            <a:avLst/>
          </a:prstGeom>
        </p:spPr>
        <p:txBody>
          <a:bodyPr vert="horz" lIns="91440" tIns="45720" rIns="91440" bIns="45720" rtlCol="0" anchor="ctr"/>
          <a:lstStyle>
            <a:lvl1pPr algn="r">
              <a:defRPr sz="700">
                <a:solidFill>
                  <a:schemeClr val="tx1">
                    <a:tint val="75000"/>
                  </a:schemeClr>
                </a:solidFill>
                <a:latin typeface="Arial" pitchFamily="34" charset="0"/>
                <a:cs typeface="Arial" pitchFamily="34" charset="0"/>
              </a:defRPr>
            </a:lvl1pPr>
          </a:lstStyle>
          <a:p>
            <a:fld id="{39505E11-EB17-428F-A226-CE7396E36BB2}" type="slidenum">
              <a:rPr lang="de-DE" smtClean="0"/>
              <a:pPr/>
              <a:t>‹Nr.›</a:t>
            </a:fld>
            <a:endParaRPr lang="de-DE" dirty="0"/>
          </a:p>
        </p:txBody>
      </p:sp>
    </p:spTree>
    <p:extLst>
      <p:ext uri="{BB962C8B-B14F-4D97-AF65-F5344CB8AC3E}">
        <p14:creationId xmlns:p14="http://schemas.microsoft.com/office/powerpoint/2010/main" val="3830238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ELFOLIE Foto Technikum Nac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A86F4-3070-4C24-8038-34CAB4816F1D}"/>
              </a:ext>
            </a:extLst>
          </p:cNvPr>
          <p:cNvSpPr>
            <a:spLocks noGrp="1"/>
          </p:cNvSpPr>
          <p:nvPr>
            <p:ph type="title" hasCustomPrompt="1"/>
          </p:nvPr>
        </p:nvSpPr>
        <p:spPr>
          <a:xfrm>
            <a:off x="3133971" y="3599413"/>
            <a:ext cx="5861296" cy="439153"/>
          </a:xfrm>
        </p:spPr>
        <p:txBody>
          <a:bodyPr/>
          <a:lstStyle>
            <a:lvl1pPr>
              <a:defRPr>
                <a:solidFill>
                  <a:schemeClr val="bg1"/>
                </a:solidFill>
                <a:highlight>
                  <a:srgbClr val="72777A"/>
                </a:highlight>
              </a:defRPr>
            </a:lvl1pPr>
          </a:lstStyle>
          <a:p>
            <a:r>
              <a:rPr lang="de-DE" dirty="0"/>
              <a:t>Titel</a:t>
            </a:r>
            <a:endParaRPr lang="en-GB" dirty="0"/>
          </a:p>
        </p:txBody>
      </p:sp>
      <p:sp>
        <p:nvSpPr>
          <p:cNvPr id="9" name="Text Placeholder 4">
            <a:extLst>
              <a:ext uri="{FF2B5EF4-FFF2-40B4-BE49-F238E27FC236}">
                <a16:creationId xmlns:a16="http://schemas.microsoft.com/office/drawing/2014/main" id="{416AE9FB-C334-42DE-8F45-21484CB840FF}"/>
              </a:ext>
            </a:extLst>
          </p:cNvPr>
          <p:cNvSpPr>
            <a:spLocks noGrp="1"/>
          </p:cNvSpPr>
          <p:nvPr>
            <p:ph type="body" sz="quarter" idx="11" hasCustomPrompt="1"/>
          </p:nvPr>
        </p:nvSpPr>
        <p:spPr>
          <a:xfrm>
            <a:off x="3141785" y="4279053"/>
            <a:ext cx="5861295" cy="359569"/>
          </a:xfrm>
        </p:spPr>
        <p:txBody>
          <a:bodyPr wrap="square">
            <a:normAutofit/>
          </a:bodyPr>
          <a:lstStyle>
            <a:lvl1pPr marL="0" indent="0">
              <a:buNone/>
              <a:defRPr>
                <a:solidFill>
                  <a:schemeClr val="bg1"/>
                </a:solidFill>
                <a:highlight>
                  <a:srgbClr val="72777A"/>
                </a:highlight>
              </a:defRPr>
            </a:lvl1pPr>
            <a:lvl2pPr>
              <a:defRPr>
                <a:solidFill>
                  <a:schemeClr val="bg1"/>
                </a:solidFill>
                <a:highlight>
                  <a:srgbClr val="005A96"/>
                </a:highlight>
              </a:defRPr>
            </a:lvl2pPr>
            <a:lvl3pPr>
              <a:defRPr>
                <a:solidFill>
                  <a:schemeClr val="bg1"/>
                </a:solidFill>
                <a:highlight>
                  <a:srgbClr val="005A96"/>
                </a:highlight>
              </a:defRPr>
            </a:lvl3pPr>
            <a:lvl4pPr>
              <a:defRPr>
                <a:solidFill>
                  <a:schemeClr val="bg1"/>
                </a:solidFill>
                <a:highlight>
                  <a:srgbClr val="005A96"/>
                </a:highlight>
              </a:defRPr>
            </a:lvl4pPr>
            <a:lvl5pPr>
              <a:defRPr>
                <a:solidFill>
                  <a:schemeClr val="bg1"/>
                </a:solidFill>
                <a:highlight>
                  <a:srgbClr val="005A96"/>
                </a:highlight>
              </a:defRPr>
            </a:lvl5pPr>
          </a:lstStyle>
          <a:p>
            <a:pPr lvl="0"/>
            <a:r>
              <a:rPr lang="en-US" dirty="0" err="1"/>
              <a:t>Untertitel</a:t>
            </a:r>
            <a:r>
              <a:rPr lang="en-US" dirty="0"/>
              <a:t> / Autor</a:t>
            </a:r>
            <a:endParaRPr lang="en-AT" dirty="0"/>
          </a:p>
        </p:txBody>
      </p:sp>
      <p:pic>
        <p:nvPicPr>
          <p:cNvPr id="5" name="Grafik 4" descr="FH Technikum Wien - University of Applied Sciences">
            <a:extLst>
              <a:ext uri="{FF2B5EF4-FFF2-40B4-BE49-F238E27FC236}">
                <a16:creationId xmlns:a16="http://schemas.microsoft.com/office/drawing/2014/main" id="{36DE48FA-9F9C-4F81-A9C6-3FAA23DE15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05018" y="1916906"/>
            <a:ext cx="3366982" cy="2121660"/>
          </a:xfrm>
          <a:prstGeom prst="rect">
            <a:avLst/>
          </a:prstGeom>
        </p:spPr>
      </p:pic>
    </p:spTree>
    <p:extLst>
      <p:ext uri="{BB962C8B-B14F-4D97-AF65-F5344CB8AC3E}">
        <p14:creationId xmlns:p14="http://schemas.microsoft.com/office/powerpoint/2010/main" val="26798816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03648" y="204787"/>
            <a:ext cx="3024336" cy="871538"/>
          </a:xfrm>
        </p:spPr>
        <p:txBody>
          <a:bodyPr anchor="b"/>
          <a:lstStyle>
            <a:lvl1pPr algn="l">
              <a:defRPr sz="2000" b="1">
                <a:solidFill>
                  <a:srgbClr val="339966"/>
                </a:solidFill>
              </a:defRPr>
            </a:lvl1pPr>
          </a:lstStyle>
          <a:p>
            <a:r>
              <a:rPr lang="en-US"/>
              <a:t>Click to edit Master title style</a:t>
            </a:r>
            <a:endParaRPr lang="de-DE"/>
          </a:p>
        </p:txBody>
      </p:sp>
      <p:sp>
        <p:nvSpPr>
          <p:cNvPr id="3" name="Content Placeholder 2"/>
          <p:cNvSpPr>
            <a:spLocks noGrp="1"/>
          </p:cNvSpPr>
          <p:nvPr>
            <p:ph idx="1"/>
          </p:nvPr>
        </p:nvSpPr>
        <p:spPr>
          <a:xfrm>
            <a:off x="4572000" y="204788"/>
            <a:ext cx="4114800" cy="4389835"/>
          </a:xfrm>
          <a:prstGeom prst="rect">
            <a:avLst/>
          </a:prstGeom>
        </p:spPr>
        <p:txBody>
          <a:bodyPr/>
          <a:lstStyle>
            <a:lvl1pPr marL="324000" indent="-324000">
              <a:buFont typeface="Arial" pitchFamily="34" charset="0"/>
              <a:buChar char="•"/>
              <a:defRPr sz="3200">
                <a:solidFill>
                  <a:schemeClr val="tx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4" name="Text Placeholder 3"/>
          <p:cNvSpPr>
            <a:spLocks noGrp="1"/>
          </p:cNvSpPr>
          <p:nvPr>
            <p:ph type="body" sz="half" idx="2"/>
          </p:nvPr>
        </p:nvSpPr>
        <p:spPr>
          <a:xfrm>
            <a:off x="1403648" y="1076326"/>
            <a:ext cx="3024336"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1475656" y="4646022"/>
            <a:ext cx="1053480" cy="273844"/>
          </a:xfrm>
          <a:prstGeom prst="rect">
            <a:avLst/>
          </a:prstGeom>
        </p:spPr>
        <p:txBody>
          <a:bodyPr/>
          <a:lstStyle/>
          <a:p>
            <a:endParaRPr lang="de-DE"/>
          </a:p>
        </p:txBody>
      </p:sp>
      <p:sp>
        <p:nvSpPr>
          <p:cNvPr id="6" name="Footer Placeholder 5"/>
          <p:cNvSpPr>
            <a:spLocks noGrp="1"/>
          </p:cNvSpPr>
          <p:nvPr>
            <p:ph type="ftr" sz="quarter" idx="11"/>
          </p:nvPr>
        </p:nvSpPr>
        <p:spPr/>
        <p:txBody>
          <a:bodyPr/>
          <a:lstStyle/>
          <a:p>
            <a:r>
              <a:rPr lang="de-DE"/>
              <a:t>Test Driven Development</a:t>
            </a:r>
            <a:endParaRPr lang="de-DE" dirty="0"/>
          </a:p>
        </p:txBody>
      </p:sp>
      <p:sp>
        <p:nvSpPr>
          <p:cNvPr id="7" name="Slide Number Placeholder 6"/>
          <p:cNvSpPr>
            <a:spLocks noGrp="1"/>
          </p:cNvSpPr>
          <p:nvPr>
            <p:ph type="sldNum" sz="quarter" idx="12"/>
          </p:nvPr>
        </p:nvSpPr>
        <p:spPr/>
        <p:txBody>
          <a:bodyPr/>
          <a:lstStyle/>
          <a:p>
            <a:fld id="{39505E11-EB17-428F-A226-CE7396E36BB2}" type="slidenum">
              <a:rPr lang="de-DE" smtClean="0"/>
              <a:t>‹Nr.›</a:t>
            </a:fld>
            <a:endParaRPr lang="de-DE"/>
          </a:p>
        </p:txBody>
      </p:sp>
      <p:sp>
        <p:nvSpPr>
          <p:cNvPr id="9" name="Text Placeholder 7"/>
          <p:cNvSpPr>
            <a:spLocks noGrp="1"/>
          </p:cNvSpPr>
          <p:nvPr>
            <p:ph type="body" sz="quarter" idx="14"/>
          </p:nvPr>
        </p:nvSpPr>
        <p:spPr>
          <a:xfrm>
            <a:off x="179512" y="1419622"/>
            <a:ext cx="1152128" cy="2160191"/>
          </a:xfrm>
          <a:prstGeom prst="rect">
            <a:avLst/>
          </a:prstGeom>
        </p:spPr>
        <p:txBody>
          <a:bodyPr/>
          <a:lstStyle>
            <a:lvl1pPr>
              <a:defRPr sz="800"/>
            </a:lvl1pPr>
            <a:lvl2pPr marL="108000" indent="-108000">
              <a:buSzPct val="90000"/>
              <a:buFont typeface="Lucida Sans Unicode" pitchFamily="34" charset="0"/>
              <a:buChar char="●"/>
              <a:defRPr sz="800" b="1">
                <a:solidFill>
                  <a:schemeClr val="bg1">
                    <a:lumMod val="50000"/>
                  </a:schemeClr>
                </a:solidFill>
              </a:defRPr>
            </a:lvl2pPr>
            <a:lvl3pPr marL="216000" indent="-108000">
              <a:buFont typeface="Courier New" pitchFamily="49" charset="0"/>
              <a:buChar char="o"/>
              <a:defRPr sz="600">
                <a:solidFill>
                  <a:schemeClr val="bg1">
                    <a:lumMod val="50000"/>
                  </a:schemeClr>
                </a:solidFill>
              </a:defRPr>
            </a:lvl3pPr>
            <a:lvl4pPr marL="216000" indent="-108000">
              <a:buSzPct val="90000"/>
              <a:buFont typeface="Lucida Sans Unicode" pitchFamily="34" charset="0"/>
              <a:buChar char="●"/>
              <a:defRPr sz="600" b="1">
                <a:solidFill>
                  <a:schemeClr val="bg1">
                    <a:lumMod val="50000"/>
                  </a:schemeClr>
                </a:solidFill>
              </a:defRPr>
            </a:lvl4pPr>
            <a:lvl5pPr marL="216000" indent="-108000">
              <a:defRPr sz="600">
                <a:solidFill>
                  <a:schemeClr val="bg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Tree>
    <p:extLst>
      <p:ext uri="{BB962C8B-B14F-4D97-AF65-F5344CB8AC3E}">
        <p14:creationId xmlns:p14="http://schemas.microsoft.com/office/powerpoint/2010/main" val="40623812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59079" y="3600450"/>
            <a:ext cx="7431777" cy="425054"/>
          </a:xfrm>
        </p:spPr>
        <p:txBody>
          <a:bodyPr anchor="b"/>
          <a:lstStyle>
            <a:lvl1pPr algn="l">
              <a:defRPr sz="2000" b="1">
                <a:solidFill>
                  <a:srgbClr val="339966"/>
                </a:solidFill>
              </a:defRPr>
            </a:lvl1pPr>
          </a:lstStyle>
          <a:p>
            <a:r>
              <a:rPr lang="en-US" dirty="0"/>
              <a:t>Click to edit Master title style</a:t>
            </a:r>
            <a:endParaRPr lang="de-DE" dirty="0"/>
          </a:p>
        </p:txBody>
      </p:sp>
      <p:sp>
        <p:nvSpPr>
          <p:cNvPr id="3" name="Picture Placeholder 2"/>
          <p:cNvSpPr>
            <a:spLocks noGrp="1"/>
          </p:cNvSpPr>
          <p:nvPr>
            <p:ph type="pic" idx="1"/>
          </p:nvPr>
        </p:nvSpPr>
        <p:spPr>
          <a:xfrm>
            <a:off x="1403648" y="459581"/>
            <a:ext cx="7416824"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dirty="0"/>
          </a:p>
        </p:txBody>
      </p:sp>
      <p:sp>
        <p:nvSpPr>
          <p:cNvPr id="4" name="Text Placeholder 3"/>
          <p:cNvSpPr>
            <a:spLocks noGrp="1"/>
          </p:cNvSpPr>
          <p:nvPr>
            <p:ph type="body" sz="half" idx="2"/>
          </p:nvPr>
        </p:nvSpPr>
        <p:spPr>
          <a:xfrm>
            <a:off x="1359079" y="4025503"/>
            <a:ext cx="7431777"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1475656" y="4646022"/>
            <a:ext cx="1053480" cy="273844"/>
          </a:xfrm>
          <a:prstGeom prst="rect">
            <a:avLst/>
          </a:prstGeom>
        </p:spPr>
        <p:txBody>
          <a:bodyPr/>
          <a:lstStyle/>
          <a:p>
            <a:endParaRPr lang="de-DE"/>
          </a:p>
        </p:txBody>
      </p:sp>
      <p:sp>
        <p:nvSpPr>
          <p:cNvPr id="6" name="Footer Placeholder 5"/>
          <p:cNvSpPr>
            <a:spLocks noGrp="1"/>
          </p:cNvSpPr>
          <p:nvPr>
            <p:ph type="ftr" sz="quarter" idx="11"/>
          </p:nvPr>
        </p:nvSpPr>
        <p:spPr/>
        <p:txBody>
          <a:bodyPr/>
          <a:lstStyle/>
          <a:p>
            <a:r>
              <a:rPr lang="de-DE"/>
              <a:t>Test Driven Development</a:t>
            </a:r>
            <a:endParaRPr lang="de-DE" dirty="0"/>
          </a:p>
        </p:txBody>
      </p:sp>
      <p:sp>
        <p:nvSpPr>
          <p:cNvPr id="7" name="Slide Number Placeholder 6"/>
          <p:cNvSpPr>
            <a:spLocks noGrp="1"/>
          </p:cNvSpPr>
          <p:nvPr>
            <p:ph type="sldNum" sz="quarter" idx="12"/>
          </p:nvPr>
        </p:nvSpPr>
        <p:spPr/>
        <p:txBody>
          <a:bodyPr/>
          <a:lstStyle/>
          <a:p>
            <a:fld id="{39505E11-EB17-428F-A226-CE7396E36BB2}" type="slidenum">
              <a:rPr lang="de-DE" smtClean="0"/>
              <a:t>‹Nr.›</a:t>
            </a:fld>
            <a:endParaRPr lang="de-DE"/>
          </a:p>
        </p:txBody>
      </p:sp>
      <p:sp>
        <p:nvSpPr>
          <p:cNvPr id="9" name="Text Placeholder 7"/>
          <p:cNvSpPr>
            <a:spLocks noGrp="1"/>
          </p:cNvSpPr>
          <p:nvPr>
            <p:ph type="body" sz="quarter" idx="14"/>
          </p:nvPr>
        </p:nvSpPr>
        <p:spPr>
          <a:xfrm>
            <a:off x="179512" y="1419622"/>
            <a:ext cx="1152128" cy="2160191"/>
          </a:xfrm>
          <a:prstGeom prst="rect">
            <a:avLst/>
          </a:prstGeom>
        </p:spPr>
        <p:txBody>
          <a:bodyPr/>
          <a:lstStyle>
            <a:lvl1pPr>
              <a:defRPr sz="800"/>
            </a:lvl1pPr>
            <a:lvl2pPr marL="108000" indent="-108000">
              <a:buSzPct val="90000"/>
              <a:buFont typeface="Lucida Sans Unicode" pitchFamily="34" charset="0"/>
              <a:buChar char="●"/>
              <a:defRPr sz="800" b="1">
                <a:solidFill>
                  <a:schemeClr val="bg1">
                    <a:lumMod val="50000"/>
                  </a:schemeClr>
                </a:solidFill>
              </a:defRPr>
            </a:lvl2pPr>
            <a:lvl3pPr marL="216000" indent="-108000">
              <a:buFont typeface="Courier New" pitchFamily="49" charset="0"/>
              <a:buChar char="o"/>
              <a:defRPr sz="600">
                <a:solidFill>
                  <a:schemeClr val="bg1">
                    <a:lumMod val="50000"/>
                  </a:schemeClr>
                </a:solidFill>
              </a:defRPr>
            </a:lvl3pPr>
            <a:lvl4pPr marL="216000" indent="-108000">
              <a:buSzPct val="90000"/>
              <a:buFont typeface="Lucida Sans Unicode" pitchFamily="34" charset="0"/>
              <a:buChar char="●"/>
              <a:defRPr sz="600" b="1">
                <a:solidFill>
                  <a:schemeClr val="bg1">
                    <a:lumMod val="50000"/>
                  </a:schemeClr>
                </a:solidFill>
              </a:defRPr>
            </a:lvl4pPr>
            <a:lvl5pPr marL="216000" indent="-108000">
              <a:defRPr sz="600">
                <a:solidFill>
                  <a:schemeClr val="bg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Tree>
    <p:extLst>
      <p:ext uri="{BB962C8B-B14F-4D97-AF65-F5344CB8AC3E}">
        <p14:creationId xmlns:p14="http://schemas.microsoft.com/office/powerpoint/2010/main" val="24985302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Zwei Inhalte">
    <p:spTree>
      <p:nvGrpSpPr>
        <p:cNvPr id="1" name=""/>
        <p:cNvGrpSpPr/>
        <p:nvPr/>
      </p:nvGrpSpPr>
      <p:grpSpPr>
        <a:xfrm>
          <a:off x="0" y="0"/>
          <a:ext cx="0" cy="0"/>
          <a:chOff x="0" y="0"/>
          <a:chExt cx="0" cy="0"/>
        </a:xfrm>
      </p:grpSpPr>
      <p:sp>
        <p:nvSpPr>
          <p:cNvPr id="3" name="Inhaltsplatzhalter 2"/>
          <p:cNvSpPr>
            <a:spLocks noGrp="1"/>
          </p:cNvSpPr>
          <p:nvPr>
            <p:ph sz="half" idx="1"/>
          </p:nvPr>
        </p:nvSpPr>
        <p:spPr>
          <a:xfrm>
            <a:off x="477340" y="1480776"/>
            <a:ext cx="4155774" cy="2678640"/>
          </a:xfrm>
          <a:prstGeom prst="rect">
            <a:avLst/>
          </a:prstGeom>
        </p:spPr>
        <p:txBody>
          <a:bodyPr lIns="72567" tIns="36283" rIns="72567" bIns="36283"/>
          <a:lstStyle>
            <a:lvl1pPr>
              <a:defRPr sz="2200"/>
            </a:lvl1pPr>
            <a:lvl2pPr>
              <a:defRPr sz="19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Inhaltsplatzhalter 3"/>
          <p:cNvSpPr>
            <a:spLocks noGrp="1"/>
          </p:cNvSpPr>
          <p:nvPr>
            <p:ph sz="half" idx="2"/>
          </p:nvPr>
        </p:nvSpPr>
        <p:spPr>
          <a:xfrm>
            <a:off x="4755343" y="1480776"/>
            <a:ext cx="4094661" cy="2678640"/>
          </a:xfrm>
          <a:prstGeom prst="rect">
            <a:avLst/>
          </a:prstGeom>
        </p:spPr>
        <p:txBody>
          <a:bodyPr lIns="72567" tIns="36283" rIns="72567" bIns="36283"/>
          <a:lstStyle>
            <a:lvl1pPr>
              <a:defRPr sz="2200"/>
            </a:lvl1pPr>
            <a:lvl2pPr>
              <a:defRPr sz="19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9" name="Textplatzhalter 37"/>
          <p:cNvSpPr>
            <a:spLocks noGrp="1"/>
          </p:cNvSpPr>
          <p:nvPr>
            <p:ph type="body" sz="quarter" idx="17"/>
          </p:nvPr>
        </p:nvSpPr>
        <p:spPr>
          <a:xfrm>
            <a:off x="477339" y="946340"/>
            <a:ext cx="8372665" cy="340095"/>
          </a:xfrm>
          <a:prstGeom prst="rect">
            <a:avLst/>
          </a:prstGeom>
        </p:spPr>
        <p:txBody>
          <a:bodyPr lIns="72567" tIns="36283" rIns="72567" bIns="36283"/>
          <a:lstStyle>
            <a:lvl1pPr>
              <a:buFontTx/>
              <a:buNone/>
              <a:defRPr sz="1900" b="1" i="0">
                <a:solidFill>
                  <a:srgbClr val="C00000"/>
                </a:solidFill>
              </a:defRPr>
            </a:lvl1pPr>
          </a:lstStyle>
          <a:p>
            <a:pPr lvl="0"/>
            <a:endParaRPr lang="de-DE" dirty="0"/>
          </a:p>
        </p:txBody>
      </p:sp>
      <p:sp>
        <p:nvSpPr>
          <p:cNvPr id="7" name="Textplatzhalter 12"/>
          <p:cNvSpPr>
            <a:spLocks noGrp="1"/>
          </p:cNvSpPr>
          <p:nvPr>
            <p:ph type="body" sz="quarter" idx="30"/>
          </p:nvPr>
        </p:nvSpPr>
        <p:spPr>
          <a:xfrm>
            <a:off x="523559" y="623707"/>
            <a:ext cx="7396142" cy="117521"/>
          </a:xfrm>
          <a:prstGeom prst="rect">
            <a:avLst/>
          </a:prstGeom>
        </p:spPr>
        <p:txBody>
          <a:bodyPr lIns="72567" tIns="36283" rIns="72567" bIns="36283"/>
          <a:lstStyle>
            <a:lvl1pPr>
              <a:buNone/>
              <a:defRPr sz="1000" b="1">
                <a:solidFill>
                  <a:schemeClr val="tx1"/>
                </a:solidFill>
              </a:defRPr>
            </a:lvl1pPr>
          </a:lstStyle>
          <a:p>
            <a:pPr lvl="0"/>
            <a:r>
              <a:rPr lang="de-DE" dirty="0"/>
              <a:t>Textmasterformate durch Klicken bearbeiten</a:t>
            </a:r>
          </a:p>
        </p:txBody>
      </p:sp>
      <p:sp>
        <p:nvSpPr>
          <p:cNvPr id="6" name="Datumsplatzhalter 7"/>
          <p:cNvSpPr>
            <a:spLocks noGrp="1"/>
          </p:cNvSpPr>
          <p:nvPr>
            <p:ph type="dt" sz="half" idx="31"/>
          </p:nvPr>
        </p:nvSpPr>
        <p:spPr>
          <a:xfrm>
            <a:off x="1475656" y="4646022"/>
            <a:ext cx="1053480" cy="273844"/>
          </a:xfrm>
          <a:prstGeom prst="rect">
            <a:avLst/>
          </a:prstGeom>
        </p:spPr>
        <p:txBody>
          <a:bodyPr/>
          <a:lstStyle>
            <a:lvl1pPr>
              <a:defRPr/>
            </a:lvl1pPr>
          </a:lstStyle>
          <a:p>
            <a:pPr>
              <a:defRPr/>
            </a:pPr>
            <a:endParaRPr lang="de-AT">
              <a:latin typeface="Arial" charset="0"/>
              <a:ea typeface="ヒラギノ角ゴ Pro W3" pitchFamily="1" charset="-128"/>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sp>
        <p:nvSpPr>
          <p:cNvPr id="3" name="Inhaltsplatzhalter 2"/>
          <p:cNvSpPr>
            <a:spLocks noGrp="1"/>
          </p:cNvSpPr>
          <p:nvPr>
            <p:ph idx="1"/>
          </p:nvPr>
        </p:nvSpPr>
        <p:spPr>
          <a:xfrm>
            <a:off x="782259" y="1437702"/>
            <a:ext cx="8067093" cy="2380651"/>
          </a:xfrm>
          <a:prstGeom prst="rect">
            <a:avLst/>
          </a:prstGeom>
        </p:spPr>
        <p:txBody>
          <a:bodyPr lIns="72567" tIns="36283" rIns="72567" bIns="36283"/>
          <a:lstStyle>
            <a:lvl1pPr>
              <a:defRPr sz="1600"/>
            </a:lvl1pPr>
            <a:lvl2pPr>
              <a:defRPr sz="1400"/>
            </a:lvl2pPr>
            <a:lvl3pPr>
              <a:defRPr sz="1300"/>
            </a:lvl3pPr>
            <a:lvl4pPr>
              <a:defRPr sz="1100"/>
            </a:lvl4pPr>
            <a:lvl5pPr>
              <a:defRPr sz="1000"/>
            </a:lvl5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7" name="Textplatzhalter 37"/>
          <p:cNvSpPr>
            <a:spLocks noGrp="1"/>
          </p:cNvSpPr>
          <p:nvPr>
            <p:ph type="body" sz="quarter" idx="17"/>
          </p:nvPr>
        </p:nvSpPr>
        <p:spPr>
          <a:xfrm>
            <a:off x="477340" y="927500"/>
            <a:ext cx="6050320" cy="340095"/>
          </a:xfrm>
          <a:prstGeom prst="rect">
            <a:avLst/>
          </a:prstGeom>
        </p:spPr>
        <p:txBody>
          <a:bodyPr lIns="72567" tIns="36283" rIns="72567" bIns="36283"/>
          <a:lstStyle>
            <a:lvl1pPr>
              <a:buFontTx/>
              <a:buNone/>
              <a:defRPr sz="1900" b="1" i="0">
                <a:solidFill>
                  <a:srgbClr val="C00000"/>
                </a:solidFill>
              </a:defRPr>
            </a:lvl1pPr>
          </a:lstStyle>
          <a:p>
            <a:pPr lvl="0"/>
            <a:endParaRPr lang="de-DE" dirty="0"/>
          </a:p>
        </p:txBody>
      </p:sp>
      <p:sp>
        <p:nvSpPr>
          <p:cNvPr id="6" name="Textplatzhalter 12"/>
          <p:cNvSpPr>
            <a:spLocks noGrp="1"/>
          </p:cNvSpPr>
          <p:nvPr>
            <p:ph type="body" sz="quarter" idx="30"/>
          </p:nvPr>
        </p:nvSpPr>
        <p:spPr>
          <a:xfrm>
            <a:off x="523559" y="623707"/>
            <a:ext cx="7396142" cy="117521"/>
          </a:xfrm>
          <a:prstGeom prst="rect">
            <a:avLst/>
          </a:prstGeom>
        </p:spPr>
        <p:txBody>
          <a:bodyPr lIns="72567" tIns="36283" rIns="72567" bIns="36283"/>
          <a:lstStyle>
            <a:lvl1pPr>
              <a:buNone/>
              <a:defRPr sz="1000" b="1">
                <a:solidFill>
                  <a:schemeClr val="tx1"/>
                </a:solidFill>
              </a:defRPr>
            </a:lvl1pPr>
          </a:lstStyle>
          <a:p>
            <a:pPr lvl="0"/>
            <a:r>
              <a:rPr lang="de-DE" dirty="0"/>
              <a:t>Textmasterformate durch Klicken bearbeiten</a:t>
            </a:r>
          </a:p>
        </p:txBody>
      </p:sp>
      <p:sp>
        <p:nvSpPr>
          <p:cNvPr id="5" name="Datumsplatzhalter 7"/>
          <p:cNvSpPr>
            <a:spLocks noGrp="1"/>
          </p:cNvSpPr>
          <p:nvPr>
            <p:ph type="dt" sz="half" idx="31"/>
          </p:nvPr>
        </p:nvSpPr>
        <p:spPr>
          <a:xfrm>
            <a:off x="1475656" y="4646022"/>
            <a:ext cx="1053480" cy="273844"/>
          </a:xfrm>
          <a:prstGeom prst="rect">
            <a:avLst/>
          </a:prstGeom>
        </p:spPr>
        <p:txBody>
          <a:bodyPr/>
          <a:lstStyle>
            <a:lvl1pPr>
              <a:defRPr/>
            </a:lvl1pPr>
          </a:lstStyle>
          <a:p>
            <a:pPr>
              <a:defRPr/>
            </a:pPr>
            <a:endParaRPr lang="de-AT">
              <a:latin typeface="Arial" charset="0"/>
              <a:ea typeface="ヒラギノ角ゴ Pro W3" pitchFamily="1" charset="-128"/>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ext + Bild rechts">
    <p:spTree>
      <p:nvGrpSpPr>
        <p:cNvPr id="1" name=""/>
        <p:cNvGrpSpPr/>
        <p:nvPr/>
      </p:nvGrpSpPr>
      <p:grpSpPr>
        <a:xfrm>
          <a:off x="0" y="0"/>
          <a:ext cx="0" cy="0"/>
          <a:chOff x="0" y="0"/>
          <a:chExt cx="0" cy="0"/>
        </a:xfrm>
      </p:grpSpPr>
      <p:sp>
        <p:nvSpPr>
          <p:cNvPr id="38" name="Textplatzhalter 37"/>
          <p:cNvSpPr>
            <a:spLocks noGrp="1"/>
          </p:cNvSpPr>
          <p:nvPr>
            <p:ph type="body" sz="quarter" idx="17"/>
          </p:nvPr>
        </p:nvSpPr>
        <p:spPr>
          <a:xfrm>
            <a:off x="477339" y="927381"/>
            <a:ext cx="8213710" cy="534436"/>
          </a:xfrm>
          <a:prstGeom prst="rect">
            <a:avLst/>
          </a:prstGeom>
        </p:spPr>
        <p:txBody>
          <a:bodyPr lIns="72567" tIns="36283" rIns="72567" bIns="36283"/>
          <a:lstStyle>
            <a:lvl1pPr>
              <a:buFontTx/>
              <a:buNone/>
              <a:defRPr sz="1900" b="1" i="0">
                <a:solidFill>
                  <a:srgbClr val="C00000"/>
                </a:solidFill>
              </a:defRPr>
            </a:lvl1pPr>
          </a:lstStyle>
          <a:p>
            <a:pPr lvl="0"/>
            <a:endParaRPr lang="de-DE" dirty="0"/>
          </a:p>
        </p:txBody>
      </p:sp>
      <p:sp>
        <p:nvSpPr>
          <p:cNvPr id="7" name="Textplatzhalter 37"/>
          <p:cNvSpPr>
            <a:spLocks noGrp="1"/>
          </p:cNvSpPr>
          <p:nvPr>
            <p:ph type="body" sz="quarter" idx="18"/>
          </p:nvPr>
        </p:nvSpPr>
        <p:spPr>
          <a:xfrm>
            <a:off x="782259" y="1558986"/>
            <a:ext cx="5543561" cy="2283497"/>
          </a:xfrm>
          <a:prstGeom prst="rect">
            <a:avLst/>
          </a:prstGeom>
        </p:spPr>
        <p:txBody>
          <a:bodyPr lIns="72567" tIns="36283" rIns="72567" bIns="36283"/>
          <a:lstStyle>
            <a:lvl1pPr>
              <a:defRPr sz="1400" b="1" i="0">
                <a:solidFill>
                  <a:schemeClr val="accent4"/>
                </a:solidFill>
              </a:defRPr>
            </a:lvl1pPr>
          </a:lstStyle>
          <a:p>
            <a:pPr lvl="0"/>
            <a:endParaRPr lang="de-DE" dirty="0"/>
          </a:p>
        </p:txBody>
      </p:sp>
      <p:sp>
        <p:nvSpPr>
          <p:cNvPr id="13" name="Bildplatzhalter 9"/>
          <p:cNvSpPr>
            <a:spLocks noGrp="1"/>
          </p:cNvSpPr>
          <p:nvPr>
            <p:ph type="pic" sz="quarter" idx="22"/>
          </p:nvPr>
        </p:nvSpPr>
        <p:spPr>
          <a:xfrm>
            <a:off x="6498286" y="1558986"/>
            <a:ext cx="2200116" cy="2284322"/>
          </a:xfrm>
          <a:prstGeom prst="rect">
            <a:avLst/>
          </a:prstGeom>
        </p:spPr>
        <p:txBody>
          <a:bodyPr lIns="72567" tIns="36283" rIns="72567" bIns="36283"/>
          <a:lstStyle/>
          <a:p>
            <a:pPr lvl="0"/>
            <a:endParaRPr lang="de-DE" noProof="0" dirty="0"/>
          </a:p>
        </p:txBody>
      </p:sp>
      <p:sp>
        <p:nvSpPr>
          <p:cNvPr id="8" name="Textplatzhalter 12"/>
          <p:cNvSpPr>
            <a:spLocks noGrp="1"/>
          </p:cNvSpPr>
          <p:nvPr>
            <p:ph type="body" sz="quarter" idx="30"/>
          </p:nvPr>
        </p:nvSpPr>
        <p:spPr>
          <a:xfrm>
            <a:off x="523559" y="619925"/>
            <a:ext cx="7396142" cy="117521"/>
          </a:xfrm>
          <a:prstGeom prst="rect">
            <a:avLst/>
          </a:prstGeom>
        </p:spPr>
        <p:txBody>
          <a:bodyPr lIns="72567" tIns="36283" rIns="72567" bIns="36283"/>
          <a:lstStyle>
            <a:lvl1pPr>
              <a:buNone/>
              <a:defRPr sz="1000" b="1">
                <a:solidFill>
                  <a:schemeClr val="tx1"/>
                </a:solidFill>
              </a:defRPr>
            </a:lvl1pPr>
          </a:lstStyle>
          <a:p>
            <a:pPr lvl="0"/>
            <a:r>
              <a:rPr lang="de-DE" dirty="0"/>
              <a:t>Textmasterformate durch Klicken bearbeiten</a:t>
            </a:r>
          </a:p>
        </p:txBody>
      </p:sp>
      <p:sp>
        <p:nvSpPr>
          <p:cNvPr id="6" name="Datumsplatzhalter 7"/>
          <p:cNvSpPr>
            <a:spLocks noGrp="1"/>
          </p:cNvSpPr>
          <p:nvPr>
            <p:ph type="dt" sz="half" idx="31"/>
          </p:nvPr>
        </p:nvSpPr>
        <p:spPr>
          <a:xfrm>
            <a:off x="1475656" y="4646022"/>
            <a:ext cx="1053480" cy="273844"/>
          </a:xfrm>
          <a:prstGeom prst="rect">
            <a:avLst/>
          </a:prstGeom>
        </p:spPr>
        <p:txBody>
          <a:bodyPr/>
          <a:lstStyle>
            <a:lvl1pPr>
              <a:defRPr/>
            </a:lvl1pPr>
          </a:lstStyle>
          <a:p>
            <a:pPr>
              <a:defRPr/>
            </a:pPr>
            <a:endParaRPr lang="de-AT">
              <a:latin typeface="Arial" charset="0"/>
              <a:ea typeface="ヒラギノ角ゴ Pro W3" pitchFamily="1" charset="-128"/>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821855" y="3648143"/>
            <a:ext cx="5486671" cy="229966"/>
          </a:xfrm>
          <a:prstGeom prst="rect">
            <a:avLst/>
          </a:prstGeom>
        </p:spPr>
        <p:txBody>
          <a:bodyPr anchor="b"/>
          <a:lstStyle>
            <a:lvl1pPr algn="l">
              <a:defRPr sz="1600" b="1"/>
            </a:lvl1pPr>
          </a:lstStyle>
          <a:p>
            <a:r>
              <a:rPr lang="de-DE"/>
              <a:t>Titelmasterformat durch Klicken bearbeiten</a:t>
            </a:r>
            <a:endParaRPr lang="de-AT"/>
          </a:p>
        </p:txBody>
      </p:sp>
      <p:sp>
        <p:nvSpPr>
          <p:cNvPr id="3" name="Bildplatzhalter 2"/>
          <p:cNvSpPr>
            <a:spLocks noGrp="1"/>
          </p:cNvSpPr>
          <p:nvPr>
            <p:ph type="pic" idx="1"/>
          </p:nvPr>
        </p:nvSpPr>
        <p:spPr>
          <a:xfrm>
            <a:off x="1792676" y="927381"/>
            <a:ext cx="5486671" cy="2672177"/>
          </a:xfrm>
          <a:prstGeom prst="rect">
            <a:avLst/>
          </a:prstGeom>
        </p:spPr>
        <p:txBody>
          <a:bodyPr lIns="72567" tIns="36283" rIns="72567" bIns="36283"/>
          <a:lstStyle>
            <a:lvl1pPr marL="0" indent="0">
              <a:buNone/>
              <a:defRPr sz="1600"/>
            </a:lvl1pPr>
            <a:lvl2pPr marL="362834" indent="0">
              <a:buNone/>
              <a:defRPr sz="2200"/>
            </a:lvl2pPr>
            <a:lvl3pPr marL="725668" indent="0">
              <a:buNone/>
              <a:defRPr sz="1900"/>
            </a:lvl3pPr>
            <a:lvl4pPr marL="1088502" indent="0">
              <a:buNone/>
              <a:defRPr sz="1600"/>
            </a:lvl4pPr>
            <a:lvl5pPr marL="1451336" indent="0">
              <a:buNone/>
              <a:defRPr sz="1600"/>
            </a:lvl5pPr>
            <a:lvl6pPr marL="1814170" indent="0">
              <a:buNone/>
              <a:defRPr sz="1600"/>
            </a:lvl6pPr>
            <a:lvl7pPr marL="2177004" indent="0">
              <a:buNone/>
              <a:defRPr sz="1600"/>
            </a:lvl7pPr>
            <a:lvl8pPr marL="2539837" indent="0">
              <a:buNone/>
              <a:defRPr sz="1600"/>
            </a:lvl8pPr>
            <a:lvl9pPr marL="2902671" indent="0">
              <a:buNone/>
              <a:defRPr sz="1600"/>
            </a:lvl9pPr>
          </a:lstStyle>
          <a:p>
            <a:pPr lvl="0"/>
            <a:r>
              <a:rPr lang="de-DE" noProof="0" dirty="0"/>
              <a:t>Bild durch Klicken auf Symbol hinzufügen</a:t>
            </a:r>
            <a:endParaRPr lang="de-AT" noProof="0" dirty="0"/>
          </a:p>
        </p:txBody>
      </p:sp>
      <p:sp>
        <p:nvSpPr>
          <p:cNvPr id="4" name="Textplatzhalter 3"/>
          <p:cNvSpPr>
            <a:spLocks noGrp="1"/>
          </p:cNvSpPr>
          <p:nvPr>
            <p:ph type="body" sz="half" idx="2"/>
          </p:nvPr>
        </p:nvSpPr>
        <p:spPr>
          <a:xfrm>
            <a:off x="1821855" y="3939653"/>
            <a:ext cx="5486671" cy="344424"/>
          </a:xfrm>
          <a:prstGeom prst="rect">
            <a:avLst/>
          </a:prstGeom>
        </p:spPr>
        <p:txBody>
          <a:bodyPr lIns="72567" tIns="36283" rIns="72567" bIns="36283"/>
          <a:lstStyle>
            <a:lvl1pPr marL="0" indent="0">
              <a:buNone/>
              <a:defRPr sz="1100"/>
            </a:lvl1pPr>
            <a:lvl2pPr marL="362834" indent="0">
              <a:buNone/>
              <a:defRPr sz="1000"/>
            </a:lvl2pPr>
            <a:lvl3pPr marL="725668" indent="0">
              <a:buNone/>
              <a:defRPr sz="800"/>
            </a:lvl3pPr>
            <a:lvl4pPr marL="1088502" indent="0">
              <a:buNone/>
              <a:defRPr sz="700"/>
            </a:lvl4pPr>
            <a:lvl5pPr marL="1451336" indent="0">
              <a:buNone/>
              <a:defRPr sz="700"/>
            </a:lvl5pPr>
            <a:lvl6pPr marL="1814170" indent="0">
              <a:buNone/>
              <a:defRPr sz="700"/>
            </a:lvl6pPr>
            <a:lvl7pPr marL="2177004" indent="0">
              <a:buNone/>
              <a:defRPr sz="700"/>
            </a:lvl7pPr>
            <a:lvl8pPr marL="2539837" indent="0">
              <a:buNone/>
              <a:defRPr sz="700"/>
            </a:lvl8pPr>
            <a:lvl9pPr marL="2902671" indent="0">
              <a:buNone/>
              <a:defRPr sz="700"/>
            </a:lvl9pPr>
          </a:lstStyle>
          <a:p>
            <a:pPr lvl="0"/>
            <a:r>
              <a:rPr lang="de-DE"/>
              <a:t>Textmasterformate durch Klicken bearbeiten</a:t>
            </a:r>
          </a:p>
        </p:txBody>
      </p:sp>
      <p:sp>
        <p:nvSpPr>
          <p:cNvPr id="7" name="Textplatzhalter 12"/>
          <p:cNvSpPr>
            <a:spLocks noGrp="1"/>
          </p:cNvSpPr>
          <p:nvPr>
            <p:ph type="body" sz="quarter" idx="30"/>
          </p:nvPr>
        </p:nvSpPr>
        <p:spPr>
          <a:xfrm>
            <a:off x="523559" y="623707"/>
            <a:ext cx="7396142" cy="117521"/>
          </a:xfrm>
          <a:prstGeom prst="rect">
            <a:avLst/>
          </a:prstGeom>
        </p:spPr>
        <p:txBody>
          <a:bodyPr lIns="72567" tIns="36283" rIns="72567" bIns="36283"/>
          <a:lstStyle>
            <a:lvl1pPr>
              <a:buNone/>
              <a:defRPr sz="1000" b="1">
                <a:solidFill>
                  <a:schemeClr val="tx1"/>
                </a:solidFill>
              </a:defRPr>
            </a:lvl1pPr>
          </a:lstStyle>
          <a:p>
            <a:pPr lvl="0"/>
            <a:r>
              <a:rPr lang="de-DE" dirty="0"/>
              <a:t>Textmasterformate durch Klicken bearbeiten</a:t>
            </a:r>
          </a:p>
        </p:txBody>
      </p:sp>
      <p:sp>
        <p:nvSpPr>
          <p:cNvPr id="6" name="Datumsplatzhalter 7"/>
          <p:cNvSpPr>
            <a:spLocks noGrp="1"/>
          </p:cNvSpPr>
          <p:nvPr>
            <p:ph type="dt" sz="half" idx="31"/>
          </p:nvPr>
        </p:nvSpPr>
        <p:spPr>
          <a:xfrm>
            <a:off x="1475656" y="4646022"/>
            <a:ext cx="1053480" cy="273844"/>
          </a:xfrm>
          <a:prstGeom prst="rect">
            <a:avLst/>
          </a:prstGeom>
        </p:spPr>
        <p:txBody>
          <a:bodyPr/>
          <a:lstStyle>
            <a:lvl1pPr>
              <a:defRPr/>
            </a:lvl1pPr>
          </a:lstStyle>
          <a:p>
            <a:pPr>
              <a:defRPr/>
            </a:pPr>
            <a:endParaRPr lang="de-AT">
              <a:latin typeface="Arial" charset="0"/>
              <a:ea typeface="ヒラギノ角ゴ Pro W3" pitchFamily="1" charset="-128"/>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ext + Bild rechts groß">
    <p:spTree>
      <p:nvGrpSpPr>
        <p:cNvPr id="1" name=""/>
        <p:cNvGrpSpPr/>
        <p:nvPr/>
      </p:nvGrpSpPr>
      <p:grpSpPr>
        <a:xfrm>
          <a:off x="0" y="0"/>
          <a:ext cx="0" cy="0"/>
          <a:chOff x="0" y="0"/>
          <a:chExt cx="0" cy="0"/>
        </a:xfrm>
      </p:grpSpPr>
      <p:sp>
        <p:nvSpPr>
          <p:cNvPr id="38" name="Textplatzhalter 37"/>
          <p:cNvSpPr>
            <a:spLocks noGrp="1"/>
          </p:cNvSpPr>
          <p:nvPr>
            <p:ph type="body" sz="quarter" idx="17"/>
          </p:nvPr>
        </p:nvSpPr>
        <p:spPr>
          <a:xfrm>
            <a:off x="477339" y="927381"/>
            <a:ext cx="8213710" cy="340095"/>
          </a:xfrm>
          <a:prstGeom prst="rect">
            <a:avLst/>
          </a:prstGeom>
        </p:spPr>
        <p:txBody>
          <a:bodyPr lIns="72567" tIns="36283" rIns="72567" bIns="36283"/>
          <a:lstStyle>
            <a:lvl1pPr>
              <a:buFontTx/>
              <a:buNone/>
              <a:defRPr sz="1900" b="1" i="0">
                <a:solidFill>
                  <a:srgbClr val="C00000"/>
                </a:solidFill>
              </a:defRPr>
            </a:lvl1pPr>
          </a:lstStyle>
          <a:p>
            <a:pPr lvl="0"/>
            <a:endParaRPr lang="de-DE" dirty="0"/>
          </a:p>
        </p:txBody>
      </p:sp>
      <p:sp>
        <p:nvSpPr>
          <p:cNvPr id="7" name="Textplatzhalter 37"/>
          <p:cNvSpPr>
            <a:spLocks noGrp="1"/>
          </p:cNvSpPr>
          <p:nvPr>
            <p:ph type="body" sz="quarter" idx="18"/>
          </p:nvPr>
        </p:nvSpPr>
        <p:spPr>
          <a:xfrm>
            <a:off x="782258" y="1462887"/>
            <a:ext cx="4400233" cy="2526422"/>
          </a:xfrm>
          <a:prstGeom prst="rect">
            <a:avLst/>
          </a:prstGeom>
        </p:spPr>
        <p:txBody>
          <a:bodyPr lIns="72567" tIns="36283" rIns="72567" bIns="36283"/>
          <a:lstStyle>
            <a:lvl1pPr>
              <a:defRPr sz="1400" b="1" i="0">
                <a:solidFill>
                  <a:schemeClr val="accent4"/>
                </a:solidFill>
              </a:defRPr>
            </a:lvl1pPr>
          </a:lstStyle>
          <a:p>
            <a:pPr lvl="0"/>
            <a:endParaRPr lang="de-DE" dirty="0"/>
          </a:p>
        </p:txBody>
      </p:sp>
      <p:sp>
        <p:nvSpPr>
          <p:cNvPr id="10" name="Bildplatzhalter 9"/>
          <p:cNvSpPr>
            <a:spLocks noGrp="1"/>
          </p:cNvSpPr>
          <p:nvPr>
            <p:ph type="pic" sz="quarter" idx="22"/>
          </p:nvPr>
        </p:nvSpPr>
        <p:spPr>
          <a:xfrm>
            <a:off x="5244826" y="1462892"/>
            <a:ext cx="3605072" cy="2526417"/>
          </a:xfrm>
          <a:prstGeom prst="rect">
            <a:avLst/>
          </a:prstGeom>
        </p:spPr>
        <p:txBody>
          <a:bodyPr lIns="72567" tIns="36283" rIns="72567" bIns="36283"/>
          <a:lstStyle>
            <a:lvl1pPr>
              <a:buFontTx/>
              <a:buNone/>
              <a:defRPr/>
            </a:lvl1pPr>
          </a:lstStyle>
          <a:p>
            <a:pPr lvl="0"/>
            <a:endParaRPr lang="de-DE" noProof="0" dirty="0"/>
          </a:p>
        </p:txBody>
      </p:sp>
      <p:sp>
        <p:nvSpPr>
          <p:cNvPr id="8" name="Textplatzhalter 12"/>
          <p:cNvSpPr>
            <a:spLocks noGrp="1"/>
          </p:cNvSpPr>
          <p:nvPr>
            <p:ph type="body" sz="quarter" idx="30"/>
          </p:nvPr>
        </p:nvSpPr>
        <p:spPr>
          <a:xfrm>
            <a:off x="523559" y="627489"/>
            <a:ext cx="7396142" cy="117521"/>
          </a:xfrm>
          <a:prstGeom prst="rect">
            <a:avLst/>
          </a:prstGeom>
        </p:spPr>
        <p:txBody>
          <a:bodyPr lIns="72567" tIns="36283" rIns="72567" bIns="36283"/>
          <a:lstStyle>
            <a:lvl1pPr>
              <a:buNone/>
              <a:defRPr sz="1000" b="1">
                <a:solidFill>
                  <a:schemeClr val="tx1"/>
                </a:solidFill>
              </a:defRPr>
            </a:lvl1pPr>
          </a:lstStyle>
          <a:p>
            <a:pPr lvl="0"/>
            <a:r>
              <a:rPr lang="de-DE" dirty="0"/>
              <a:t>Textmasterformate durch Klicken bearbeiten</a:t>
            </a:r>
          </a:p>
        </p:txBody>
      </p:sp>
      <p:sp>
        <p:nvSpPr>
          <p:cNvPr id="6" name="Datumsplatzhalter 7"/>
          <p:cNvSpPr>
            <a:spLocks noGrp="1"/>
          </p:cNvSpPr>
          <p:nvPr>
            <p:ph type="dt" sz="half" idx="31"/>
          </p:nvPr>
        </p:nvSpPr>
        <p:spPr>
          <a:xfrm>
            <a:off x="1475656" y="4646022"/>
            <a:ext cx="1053480" cy="273844"/>
          </a:xfrm>
          <a:prstGeom prst="rect">
            <a:avLst/>
          </a:prstGeom>
        </p:spPr>
        <p:txBody>
          <a:bodyPr/>
          <a:lstStyle>
            <a:lvl1pPr>
              <a:defRPr/>
            </a:lvl1pPr>
          </a:lstStyle>
          <a:p>
            <a:pPr>
              <a:defRPr/>
            </a:pPr>
            <a:endParaRPr lang="de-AT">
              <a:latin typeface="Arial" charset="0"/>
              <a:ea typeface="ヒラギノ角ゴ Pro W3" pitchFamily="1" charset="-128"/>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ELFOLIE Balken Grau">
    <p:spTree>
      <p:nvGrpSpPr>
        <p:cNvPr id="1" name=""/>
        <p:cNvGrpSpPr/>
        <p:nvPr/>
      </p:nvGrpSpPr>
      <p:grpSpPr>
        <a:xfrm>
          <a:off x="0" y="0"/>
          <a:ext cx="0" cy="0"/>
          <a:chOff x="0" y="0"/>
          <a:chExt cx="0" cy="0"/>
        </a:xfrm>
      </p:grpSpPr>
      <p:sp>
        <p:nvSpPr>
          <p:cNvPr id="6" name="Titelplatzhalter 1"/>
          <p:cNvSpPr>
            <a:spLocks noGrp="1"/>
          </p:cNvSpPr>
          <p:nvPr>
            <p:ph type="title" hasCustomPrompt="1"/>
          </p:nvPr>
        </p:nvSpPr>
        <p:spPr>
          <a:xfrm>
            <a:off x="3331747" y="3216528"/>
            <a:ext cx="5694779" cy="433138"/>
          </a:xfrm>
          <a:prstGeom prst="rect">
            <a:avLst/>
          </a:prstGeom>
          <a:noFill/>
        </p:spPr>
        <p:txBody>
          <a:bodyPr vert="horz" lIns="91440" tIns="45720" rIns="91440" bIns="45720" rtlCol="0" anchor="ctr">
            <a:normAutofit/>
          </a:bodyPr>
          <a:lstStyle>
            <a:lvl1pPr>
              <a:defRPr sz="2700">
                <a:solidFill>
                  <a:schemeClr val="accent1"/>
                </a:solidFill>
              </a:defRPr>
            </a:lvl1pPr>
          </a:lstStyle>
          <a:p>
            <a:r>
              <a:rPr lang="de-DE" dirty="0"/>
              <a:t>Titel</a:t>
            </a:r>
            <a:endParaRPr lang="de-AT" dirty="0"/>
          </a:p>
        </p:txBody>
      </p:sp>
      <p:sp>
        <p:nvSpPr>
          <p:cNvPr id="5" name="Text Placeholder 4">
            <a:extLst>
              <a:ext uri="{FF2B5EF4-FFF2-40B4-BE49-F238E27FC236}">
                <a16:creationId xmlns:a16="http://schemas.microsoft.com/office/drawing/2014/main" id="{C1C28234-80A7-441C-9E93-EC38F62D8059}"/>
              </a:ext>
            </a:extLst>
          </p:cNvPr>
          <p:cNvSpPr>
            <a:spLocks noGrp="1"/>
          </p:cNvSpPr>
          <p:nvPr>
            <p:ph type="body" sz="quarter" idx="10" hasCustomPrompt="1"/>
          </p:nvPr>
        </p:nvSpPr>
        <p:spPr>
          <a:xfrm>
            <a:off x="3331746" y="3888000"/>
            <a:ext cx="5694779" cy="359569"/>
          </a:xfrm>
        </p:spPr>
        <p:txBody>
          <a:bodyPr wrap="square">
            <a:normAutofit/>
          </a:bodyPr>
          <a:lstStyle>
            <a:lvl1pPr marL="0" indent="0">
              <a:buNone/>
              <a:defRPr>
                <a:solidFill>
                  <a:schemeClr val="accent1"/>
                </a:solidFill>
              </a:defRPr>
            </a:lvl1pPr>
            <a:lvl2pPr>
              <a:defRPr>
                <a:solidFill>
                  <a:schemeClr val="bg1"/>
                </a:solidFill>
                <a:highlight>
                  <a:srgbClr val="005A96"/>
                </a:highlight>
              </a:defRPr>
            </a:lvl2pPr>
            <a:lvl3pPr>
              <a:defRPr>
                <a:solidFill>
                  <a:schemeClr val="bg1"/>
                </a:solidFill>
                <a:highlight>
                  <a:srgbClr val="005A96"/>
                </a:highlight>
              </a:defRPr>
            </a:lvl3pPr>
            <a:lvl4pPr>
              <a:defRPr>
                <a:solidFill>
                  <a:schemeClr val="bg1"/>
                </a:solidFill>
                <a:highlight>
                  <a:srgbClr val="005A96"/>
                </a:highlight>
              </a:defRPr>
            </a:lvl4pPr>
            <a:lvl5pPr>
              <a:defRPr>
                <a:solidFill>
                  <a:schemeClr val="bg1"/>
                </a:solidFill>
                <a:highlight>
                  <a:srgbClr val="005A96"/>
                </a:highlight>
              </a:defRPr>
            </a:lvl5pPr>
          </a:lstStyle>
          <a:p>
            <a:pPr lvl="0"/>
            <a:r>
              <a:rPr lang="en-US" dirty="0" err="1"/>
              <a:t>Untertitel</a:t>
            </a:r>
            <a:r>
              <a:rPr lang="en-US" dirty="0"/>
              <a:t> / Autor</a:t>
            </a:r>
            <a:endParaRPr lang="en-AT" dirty="0"/>
          </a:p>
        </p:txBody>
      </p:sp>
      <p:pic>
        <p:nvPicPr>
          <p:cNvPr id="3" name="Grafik 2" descr="FH Technikum Wien - University of Applied Sciences">
            <a:extLst>
              <a:ext uri="{FF2B5EF4-FFF2-40B4-BE49-F238E27FC236}">
                <a16:creationId xmlns:a16="http://schemas.microsoft.com/office/drawing/2014/main" id="{297655D6-11DD-4FCD-A16D-41373134CF7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77656" y="1020766"/>
            <a:ext cx="4171950" cy="2628900"/>
          </a:xfrm>
          <a:prstGeom prst="rect">
            <a:avLst/>
          </a:prstGeom>
        </p:spPr>
      </p:pic>
    </p:spTree>
    <p:extLst>
      <p:ext uri="{BB962C8B-B14F-4D97-AF65-F5344CB8AC3E}">
        <p14:creationId xmlns:p14="http://schemas.microsoft.com/office/powerpoint/2010/main" val="41315545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ELFOLIE Balken Blau">
    <p:spTree>
      <p:nvGrpSpPr>
        <p:cNvPr id="1" name=""/>
        <p:cNvGrpSpPr/>
        <p:nvPr/>
      </p:nvGrpSpPr>
      <p:grpSpPr>
        <a:xfrm>
          <a:off x="0" y="0"/>
          <a:ext cx="0" cy="0"/>
          <a:chOff x="0" y="0"/>
          <a:chExt cx="0" cy="0"/>
        </a:xfrm>
      </p:grpSpPr>
      <p:sp>
        <p:nvSpPr>
          <p:cNvPr id="4" name="Titelplatzhalter 1"/>
          <p:cNvSpPr>
            <a:spLocks noGrp="1"/>
          </p:cNvSpPr>
          <p:nvPr>
            <p:ph type="title" hasCustomPrompt="1"/>
          </p:nvPr>
        </p:nvSpPr>
        <p:spPr>
          <a:xfrm>
            <a:off x="3331747" y="3216528"/>
            <a:ext cx="5694779" cy="433138"/>
          </a:xfrm>
          <a:prstGeom prst="rect">
            <a:avLst/>
          </a:prstGeom>
          <a:noFill/>
        </p:spPr>
        <p:txBody>
          <a:bodyPr vert="horz" lIns="91440" tIns="45720" rIns="91440" bIns="45720" rtlCol="0" anchor="ctr">
            <a:noAutofit/>
          </a:bodyPr>
          <a:lstStyle>
            <a:lvl1pPr>
              <a:defRPr sz="2700">
                <a:solidFill>
                  <a:srgbClr val="005A96"/>
                </a:solidFill>
              </a:defRPr>
            </a:lvl1pPr>
          </a:lstStyle>
          <a:p>
            <a:r>
              <a:rPr lang="de-DE" dirty="0"/>
              <a:t>Titel</a:t>
            </a:r>
            <a:endParaRPr lang="de-AT" dirty="0"/>
          </a:p>
        </p:txBody>
      </p:sp>
      <p:sp>
        <p:nvSpPr>
          <p:cNvPr id="6" name="Text Placeholder 4">
            <a:extLst>
              <a:ext uri="{FF2B5EF4-FFF2-40B4-BE49-F238E27FC236}">
                <a16:creationId xmlns:a16="http://schemas.microsoft.com/office/drawing/2014/main" id="{1993B6AF-0521-4A85-891D-947C2C556B45}"/>
              </a:ext>
            </a:extLst>
          </p:cNvPr>
          <p:cNvSpPr>
            <a:spLocks noGrp="1"/>
          </p:cNvSpPr>
          <p:nvPr>
            <p:ph type="body" sz="quarter" idx="10" hasCustomPrompt="1"/>
          </p:nvPr>
        </p:nvSpPr>
        <p:spPr>
          <a:xfrm>
            <a:off x="3331746" y="3888000"/>
            <a:ext cx="5694779" cy="359569"/>
          </a:xfrm>
        </p:spPr>
        <p:txBody>
          <a:bodyPr wrap="square">
            <a:normAutofit/>
          </a:bodyPr>
          <a:lstStyle>
            <a:lvl1pPr marL="0" indent="0">
              <a:buNone/>
              <a:defRPr>
                <a:solidFill>
                  <a:srgbClr val="005A96"/>
                </a:solidFill>
              </a:defRPr>
            </a:lvl1pPr>
            <a:lvl2pPr>
              <a:defRPr>
                <a:solidFill>
                  <a:schemeClr val="bg1"/>
                </a:solidFill>
                <a:highlight>
                  <a:srgbClr val="005A96"/>
                </a:highlight>
              </a:defRPr>
            </a:lvl2pPr>
            <a:lvl3pPr>
              <a:defRPr>
                <a:solidFill>
                  <a:schemeClr val="bg1"/>
                </a:solidFill>
                <a:highlight>
                  <a:srgbClr val="005A96"/>
                </a:highlight>
              </a:defRPr>
            </a:lvl3pPr>
            <a:lvl4pPr>
              <a:defRPr>
                <a:solidFill>
                  <a:schemeClr val="bg1"/>
                </a:solidFill>
                <a:highlight>
                  <a:srgbClr val="005A96"/>
                </a:highlight>
              </a:defRPr>
            </a:lvl4pPr>
            <a:lvl5pPr>
              <a:defRPr>
                <a:solidFill>
                  <a:schemeClr val="bg1"/>
                </a:solidFill>
                <a:highlight>
                  <a:srgbClr val="005A96"/>
                </a:highlight>
              </a:defRPr>
            </a:lvl5pPr>
          </a:lstStyle>
          <a:p>
            <a:pPr lvl="0"/>
            <a:r>
              <a:rPr lang="en-US" dirty="0" err="1"/>
              <a:t>Untertitel</a:t>
            </a:r>
            <a:r>
              <a:rPr lang="en-US" dirty="0"/>
              <a:t> / Autor</a:t>
            </a:r>
            <a:endParaRPr lang="en-AT" dirty="0"/>
          </a:p>
        </p:txBody>
      </p:sp>
      <p:pic>
        <p:nvPicPr>
          <p:cNvPr id="5" name="Grafik 4" descr="FH Technikum Wien - University of Applied Sciences">
            <a:extLst>
              <a:ext uri="{FF2B5EF4-FFF2-40B4-BE49-F238E27FC236}">
                <a16:creationId xmlns:a16="http://schemas.microsoft.com/office/drawing/2014/main" id="{521AFF37-CD1E-46E6-AE37-FDEED49D267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77656" y="1020766"/>
            <a:ext cx="4171950" cy="2628900"/>
          </a:xfrm>
          <a:prstGeom prst="rect">
            <a:avLst/>
          </a:prstGeom>
        </p:spPr>
      </p:pic>
    </p:spTree>
    <p:extLst>
      <p:ext uri="{BB962C8B-B14F-4D97-AF65-F5344CB8AC3E}">
        <p14:creationId xmlns:p14="http://schemas.microsoft.com/office/powerpoint/2010/main" val="3325460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ELFOLIE Balken Blau">
    <p:spTree>
      <p:nvGrpSpPr>
        <p:cNvPr id="1" name=""/>
        <p:cNvGrpSpPr/>
        <p:nvPr/>
      </p:nvGrpSpPr>
      <p:grpSpPr>
        <a:xfrm>
          <a:off x="0" y="0"/>
          <a:ext cx="0" cy="0"/>
          <a:chOff x="0" y="0"/>
          <a:chExt cx="0" cy="0"/>
        </a:xfrm>
      </p:grpSpPr>
      <p:sp>
        <p:nvSpPr>
          <p:cNvPr id="9" name="Titelplatzhalter 1">
            <a:extLst>
              <a:ext uri="{FF2B5EF4-FFF2-40B4-BE49-F238E27FC236}">
                <a16:creationId xmlns:a16="http://schemas.microsoft.com/office/drawing/2014/main" id="{3ED02347-5B9C-47C3-9770-0CA1C1115EBD}"/>
              </a:ext>
            </a:extLst>
          </p:cNvPr>
          <p:cNvSpPr>
            <a:spLocks noGrp="1"/>
          </p:cNvSpPr>
          <p:nvPr>
            <p:ph type="title" hasCustomPrompt="1"/>
          </p:nvPr>
        </p:nvSpPr>
        <p:spPr>
          <a:xfrm>
            <a:off x="3059084" y="3582896"/>
            <a:ext cx="5216215" cy="531903"/>
          </a:xfrm>
          <a:prstGeom prst="rect">
            <a:avLst/>
          </a:prstGeom>
          <a:noFill/>
        </p:spPr>
        <p:txBody>
          <a:bodyPr vert="horz" lIns="91440" tIns="45720" rIns="91440" bIns="45720" rtlCol="0" anchor="ctr">
            <a:normAutofit/>
          </a:bodyPr>
          <a:lstStyle>
            <a:lvl1pPr algn="r">
              <a:defRPr sz="2700">
                <a:solidFill>
                  <a:schemeClr val="accent1"/>
                </a:solidFill>
              </a:defRPr>
            </a:lvl1pPr>
          </a:lstStyle>
          <a:p>
            <a:r>
              <a:rPr lang="de-DE" dirty="0"/>
              <a:t>Titel</a:t>
            </a:r>
            <a:endParaRPr lang="de-AT" dirty="0"/>
          </a:p>
        </p:txBody>
      </p:sp>
      <p:sp>
        <p:nvSpPr>
          <p:cNvPr id="10" name="Text Placeholder 4">
            <a:extLst>
              <a:ext uri="{FF2B5EF4-FFF2-40B4-BE49-F238E27FC236}">
                <a16:creationId xmlns:a16="http://schemas.microsoft.com/office/drawing/2014/main" id="{C861E06E-01BF-45E4-B05F-CDFA812E7695}"/>
              </a:ext>
            </a:extLst>
          </p:cNvPr>
          <p:cNvSpPr>
            <a:spLocks noGrp="1"/>
          </p:cNvSpPr>
          <p:nvPr>
            <p:ph type="body" sz="quarter" idx="10" hasCustomPrompt="1"/>
          </p:nvPr>
        </p:nvSpPr>
        <p:spPr>
          <a:xfrm>
            <a:off x="3059084" y="4182295"/>
            <a:ext cx="5216215" cy="359569"/>
          </a:xfrm>
        </p:spPr>
        <p:txBody>
          <a:bodyPr wrap="square">
            <a:normAutofit/>
          </a:bodyPr>
          <a:lstStyle>
            <a:lvl1pPr marL="0" indent="0" algn="r">
              <a:buNone/>
              <a:defRPr>
                <a:solidFill>
                  <a:schemeClr val="accent1"/>
                </a:solidFill>
              </a:defRPr>
            </a:lvl1pPr>
            <a:lvl2pPr>
              <a:defRPr>
                <a:solidFill>
                  <a:schemeClr val="bg1"/>
                </a:solidFill>
                <a:highlight>
                  <a:srgbClr val="005A96"/>
                </a:highlight>
              </a:defRPr>
            </a:lvl2pPr>
            <a:lvl3pPr>
              <a:defRPr>
                <a:solidFill>
                  <a:schemeClr val="bg1"/>
                </a:solidFill>
                <a:highlight>
                  <a:srgbClr val="005A96"/>
                </a:highlight>
              </a:defRPr>
            </a:lvl3pPr>
            <a:lvl4pPr>
              <a:defRPr>
                <a:solidFill>
                  <a:schemeClr val="bg1"/>
                </a:solidFill>
                <a:highlight>
                  <a:srgbClr val="005A96"/>
                </a:highlight>
              </a:defRPr>
            </a:lvl4pPr>
            <a:lvl5pPr>
              <a:defRPr>
                <a:solidFill>
                  <a:schemeClr val="bg1"/>
                </a:solidFill>
                <a:highlight>
                  <a:srgbClr val="005A96"/>
                </a:highlight>
              </a:defRPr>
            </a:lvl5pPr>
          </a:lstStyle>
          <a:p>
            <a:pPr lvl="0"/>
            <a:r>
              <a:rPr lang="en-US" dirty="0" err="1"/>
              <a:t>Untertitel</a:t>
            </a:r>
            <a:r>
              <a:rPr lang="en-US" dirty="0"/>
              <a:t> / Autor</a:t>
            </a:r>
            <a:endParaRPr lang="en-AT" dirty="0"/>
          </a:p>
        </p:txBody>
      </p:sp>
      <p:pic>
        <p:nvPicPr>
          <p:cNvPr id="4" name="Grafik 3">
            <a:extLst>
              <a:ext uri="{FF2B5EF4-FFF2-40B4-BE49-F238E27FC236}">
                <a16:creationId xmlns:a16="http://schemas.microsoft.com/office/drawing/2014/main" id="{13F895DB-6C5B-416C-840B-FDB951A38538}"/>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8701" y="-308648"/>
            <a:ext cx="7406598" cy="4166212"/>
          </a:xfrm>
          <a:prstGeom prst="rect">
            <a:avLst/>
          </a:prstGeom>
        </p:spPr>
      </p:pic>
      <p:pic>
        <p:nvPicPr>
          <p:cNvPr id="8" name="Grafik 7" descr="FH Technikum Wien - University of Applied Sciences">
            <a:extLst>
              <a:ext uri="{FF2B5EF4-FFF2-40B4-BE49-F238E27FC236}">
                <a16:creationId xmlns:a16="http://schemas.microsoft.com/office/drawing/2014/main" id="{1D30033D-611F-4A97-9A01-BE499811FCB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2874" y="3214292"/>
            <a:ext cx="2622133" cy="1652303"/>
          </a:xfrm>
          <a:prstGeom prst="rect">
            <a:avLst/>
          </a:prstGeom>
        </p:spPr>
      </p:pic>
    </p:spTree>
    <p:extLst>
      <p:ext uri="{BB962C8B-B14F-4D97-AF65-F5344CB8AC3E}">
        <p14:creationId xmlns:p14="http://schemas.microsoft.com/office/powerpoint/2010/main" val="1045923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ELFOLIE nur Text Grau">
    <p:spTree>
      <p:nvGrpSpPr>
        <p:cNvPr id="1" name=""/>
        <p:cNvGrpSpPr/>
        <p:nvPr/>
      </p:nvGrpSpPr>
      <p:grpSpPr>
        <a:xfrm>
          <a:off x="0" y="0"/>
          <a:ext cx="0" cy="0"/>
          <a:chOff x="0" y="0"/>
          <a:chExt cx="0" cy="0"/>
        </a:xfrm>
      </p:grpSpPr>
      <p:sp>
        <p:nvSpPr>
          <p:cNvPr id="3" name="Titelplatzhalter 1"/>
          <p:cNvSpPr>
            <a:spLocks noGrp="1"/>
          </p:cNvSpPr>
          <p:nvPr>
            <p:ph type="title" hasCustomPrompt="1"/>
          </p:nvPr>
        </p:nvSpPr>
        <p:spPr>
          <a:xfrm>
            <a:off x="252000" y="1500740"/>
            <a:ext cx="8640000" cy="1080000"/>
          </a:xfrm>
          <a:prstGeom prst="rect">
            <a:avLst/>
          </a:prstGeom>
          <a:noFill/>
        </p:spPr>
        <p:txBody>
          <a:bodyPr vert="horz" lIns="91440" tIns="45720" rIns="91440" bIns="45720" rtlCol="0" anchor="ctr">
            <a:noAutofit/>
          </a:bodyPr>
          <a:lstStyle>
            <a:lvl1pPr algn="r">
              <a:defRPr sz="4050" baseline="0">
                <a:solidFill>
                  <a:srgbClr val="72777A"/>
                </a:solidFill>
              </a:defRPr>
            </a:lvl1pPr>
          </a:lstStyle>
          <a:p>
            <a:r>
              <a:rPr lang="de-DE" dirty="0" err="1"/>
              <a:t>Präsentations</a:t>
            </a:r>
            <a:r>
              <a:rPr lang="de-DE" dirty="0"/>
              <a:t> Titel</a:t>
            </a:r>
            <a:br>
              <a:rPr lang="de-DE" dirty="0"/>
            </a:br>
            <a:r>
              <a:rPr lang="de-DE" dirty="0"/>
              <a:t>(Arial </a:t>
            </a:r>
            <a:r>
              <a:rPr lang="de-DE" dirty="0" err="1"/>
              <a:t>Bold</a:t>
            </a:r>
            <a:r>
              <a:rPr lang="de-DE" dirty="0"/>
              <a:t>, 54pt)</a:t>
            </a:r>
            <a:endParaRPr lang="de-AT" dirty="0"/>
          </a:p>
        </p:txBody>
      </p:sp>
      <p:sp>
        <p:nvSpPr>
          <p:cNvPr id="5" name="Text Placeholder 4">
            <a:extLst>
              <a:ext uri="{FF2B5EF4-FFF2-40B4-BE49-F238E27FC236}">
                <a16:creationId xmlns:a16="http://schemas.microsoft.com/office/drawing/2014/main" id="{25A4DA91-D7A9-4048-B82C-A20ED8AA6C7D}"/>
              </a:ext>
            </a:extLst>
          </p:cNvPr>
          <p:cNvSpPr>
            <a:spLocks noGrp="1"/>
          </p:cNvSpPr>
          <p:nvPr>
            <p:ph type="body" sz="quarter" idx="10" hasCustomPrompt="1"/>
          </p:nvPr>
        </p:nvSpPr>
        <p:spPr>
          <a:xfrm>
            <a:off x="252000" y="2663034"/>
            <a:ext cx="8640000" cy="359569"/>
          </a:xfrm>
        </p:spPr>
        <p:txBody>
          <a:bodyPr wrap="square">
            <a:normAutofit/>
          </a:bodyPr>
          <a:lstStyle>
            <a:lvl1pPr marL="0" indent="0" algn="r">
              <a:buNone/>
              <a:defRPr>
                <a:solidFill>
                  <a:schemeClr val="accent1"/>
                </a:solidFill>
              </a:defRPr>
            </a:lvl1pPr>
            <a:lvl2pPr>
              <a:defRPr>
                <a:solidFill>
                  <a:schemeClr val="bg1"/>
                </a:solidFill>
                <a:highlight>
                  <a:srgbClr val="005A96"/>
                </a:highlight>
              </a:defRPr>
            </a:lvl2pPr>
            <a:lvl3pPr>
              <a:defRPr>
                <a:solidFill>
                  <a:schemeClr val="bg1"/>
                </a:solidFill>
                <a:highlight>
                  <a:srgbClr val="005A96"/>
                </a:highlight>
              </a:defRPr>
            </a:lvl3pPr>
            <a:lvl4pPr>
              <a:defRPr>
                <a:solidFill>
                  <a:schemeClr val="bg1"/>
                </a:solidFill>
                <a:highlight>
                  <a:srgbClr val="005A96"/>
                </a:highlight>
              </a:defRPr>
            </a:lvl4pPr>
            <a:lvl5pPr>
              <a:defRPr>
                <a:solidFill>
                  <a:schemeClr val="bg1"/>
                </a:solidFill>
                <a:highlight>
                  <a:srgbClr val="005A96"/>
                </a:highlight>
              </a:defRPr>
            </a:lvl5pPr>
          </a:lstStyle>
          <a:p>
            <a:pPr lvl="0"/>
            <a:r>
              <a:rPr lang="en-US" dirty="0" err="1"/>
              <a:t>Untertitel</a:t>
            </a:r>
            <a:r>
              <a:rPr lang="en-US" dirty="0"/>
              <a:t> / Autor</a:t>
            </a:r>
            <a:endParaRPr lang="en-AT" dirty="0"/>
          </a:p>
        </p:txBody>
      </p:sp>
      <p:pic>
        <p:nvPicPr>
          <p:cNvPr id="6" name="Grafik 5" descr="FH Technikum Wien - University of Applied Sciences">
            <a:extLst>
              <a:ext uri="{FF2B5EF4-FFF2-40B4-BE49-F238E27FC236}">
                <a16:creationId xmlns:a16="http://schemas.microsoft.com/office/drawing/2014/main" id="{857FD1FE-107F-4E9C-BAAF-2F91441FA8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826" y="3208647"/>
            <a:ext cx="3242514" cy="2043228"/>
          </a:xfrm>
          <a:prstGeom prst="rect">
            <a:avLst/>
          </a:prstGeom>
        </p:spPr>
      </p:pic>
    </p:spTree>
    <p:extLst>
      <p:ext uri="{BB962C8B-B14F-4D97-AF65-F5344CB8AC3E}">
        <p14:creationId xmlns:p14="http://schemas.microsoft.com/office/powerpoint/2010/main" val="3523532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ELFOLIE nur Text Blau">
    <p:spTree>
      <p:nvGrpSpPr>
        <p:cNvPr id="1" name=""/>
        <p:cNvGrpSpPr/>
        <p:nvPr/>
      </p:nvGrpSpPr>
      <p:grpSpPr>
        <a:xfrm>
          <a:off x="0" y="0"/>
          <a:ext cx="0" cy="0"/>
          <a:chOff x="0" y="0"/>
          <a:chExt cx="0" cy="0"/>
        </a:xfrm>
      </p:grpSpPr>
      <p:sp>
        <p:nvSpPr>
          <p:cNvPr id="3" name="Titelplatzhalter 1"/>
          <p:cNvSpPr>
            <a:spLocks noGrp="1"/>
          </p:cNvSpPr>
          <p:nvPr>
            <p:ph type="title" hasCustomPrompt="1"/>
          </p:nvPr>
        </p:nvSpPr>
        <p:spPr>
          <a:xfrm>
            <a:off x="252000" y="1499456"/>
            <a:ext cx="8640000" cy="1080000"/>
          </a:xfrm>
          <a:prstGeom prst="rect">
            <a:avLst/>
          </a:prstGeom>
          <a:noFill/>
        </p:spPr>
        <p:txBody>
          <a:bodyPr vert="horz" lIns="91440" tIns="45720" rIns="91440" bIns="45720" rtlCol="0" anchor="ctr">
            <a:noAutofit/>
          </a:bodyPr>
          <a:lstStyle>
            <a:lvl1pPr algn="r">
              <a:defRPr sz="4050" baseline="0">
                <a:solidFill>
                  <a:srgbClr val="005A96"/>
                </a:solidFill>
              </a:defRPr>
            </a:lvl1pPr>
          </a:lstStyle>
          <a:p>
            <a:r>
              <a:rPr lang="de-DE" dirty="0" err="1"/>
              <a:t>Präsentations</a:t>
            </a:r>
            <a:r>
              <a:rPr lang="de-DE" dirty="0"/>
              <a:t> Titel</a:t>
            </a:r>
            <a:br>
              <a:rPr lang="de-DE" dirty="0"/>
            </a:br>
            <a:r>
              <a:rPr lang="de-DE" dirty="0"/>
              <a:t>(Arial </a:t>
            </a:r>
            <a:r>
              <a:rPr lang="de-DE" dirty="0" err="1"/>
              <a:t>Bold</a:t>
            </a:r>
            <a:r>
              <a:rPr lang="de-DE" dirty="0"/>
              <a:t>, 54pt)</a:t>
            </a:r>
            <a:endParaRPr lang="de-AT" dirty="0"/>
          </a:p>
        </p:txBody>
      </p:sp>
      <p:sp>
        <p:nvSpPr>
          <p:cNvPr id="5" name="Text Placeholder 4">
            <a:extLst>
              <a:ext uri="{FF2B5EF4-FFF2-40B4-BE49-F238E27FC236}">
                <a16:creationId xmlns:a16="http://schemas.microsoft.com/office/drawing/2014/main" id="{509247A6-7FA5-4C70-B8D4-64482CCCCA0A}"/>
              </a:ext>
            </a:extLst>
          </p:cNvPr>
          <p:cNvSpPr>
            <a:spLocks noGrp="1"/>
          </p:cNvSpPr>
          <p:nvPr>
            <p:ph type="body" sz="quarter" idx="10" hasCustomPrompt="1"/>
          </p:nvPr>
        </p:nvSpPr>
        <p:spPr>
          <a:xfrm>
            <a:off x="252000" y="2659502"/>
            <a:ext cx="8640000" cy="359569"/>
          </a:xfrm>
        </p:spPr>
        <p:txBody>
          <a:bodyPr wrap="square">
            <a:normAutofit/>
          </a:bodyPr>
          <a:lstStyle>
            <a:lvl1pPr marL="0" indent="0" algn="r">
              <a:buNone/>
              <a:defRPr>
                <a:solidFill>
                  <a:srgbClr val="005A96"/>
                </a:solidFill>
              </a:defRPr>
            </a:lvl1pPr>
            <a:lvl2pPr>
              <a:defRPr>
                <a:solidFill>
                  <a:schemeClr val="bg1"/>
                </a:solidFill>
                <a:highlight>
                  <a:srgbClr val="005A96"/>
                </a:highlight>
              </a:defRPr>
            </a:lvl2pPr>
            <a:lvl3pPr>
              <a:defRPr>
                <a:solidFill>
                  <a:schemeClr val="bg1"/>
                </a:solidFill>
                <a:highlight>
                  <a:srgbClr val="005A96"/>
                </a:highlight>
              </a:defRPr>
            </a:lvl3pPr>
            <a:lvl4pPr>
              <a:defRPr>
                <a:solidFill>
                  <a:schemeClr val="bg1"/>
                </a:solidFill>
                <a:highlight>
                  <a:srgbClr val="005A96"/>
                </a:highlight>
              </a:defRPr>
            </a:lvl4pPr>
            <a:lvl5pPr>
              <a:defRPr>
                <a:solidFill>
                  <a:schemeClr val="bg1"/>
                </a:solidFill>
                <a:highlight>
                  <a:srgbClr val="005A96"/>
                </a:highlight>
              </a:defRPr>
            </a:lvl5pPr>
          </a:lstStyle>
          <a:p>
            <a:pPr lvl="0"/>
            <a:r>
              <a:rPr lang="en-US" dirty="0" err="1"/>
              <a:t>Untertitel</a:t>
            </a:r>
            <a:r>
              <a:rPr lang="en-US" dirty="0"/>
              <a:t> / Autor</a:t>
            </a:r>
            <a:endParaRPr lang="en-AT" dirty="0"/>
          </a:p>
        </p:txBody>
      </p:sp>
      <p:pic>
        <p:nvPicPr>
          <p:cNvPr id="6" name="Grafik 5" descr="FH Technikum Wien - University of Applied Sciences">
            <a:extLst>
              <a:ext uri="{FF2B5EF4-FFF2-40B4-BE49-F238E27FC236}">
                <a16:creationId xmlns:a16="http://schemas.microsoft.com/office/drawing/2014/main" id="{6501A466-0610-40A9-AB61-914300F4FEB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312" y="3186162"/>
            <a:ext cx="3242514" cy="2043228"/>
          </a:xfrm>
          <a:prstGeom prst="rect">
            <a:avLst/>
          </a:prstGeom>
        </p:spPr>
      </p:pic>
    </p:spTree>
    <p:extLst>
      <p:ext uri="{BB962C8B-B14F-4D97-AF65-F5344CB8AC3E}">
        <p14:creationId xmlns:p14="http://schemas.microsoft.com/office/powerpoint/2010/main" val="2402525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INHALTSFOLIE 01 Weiß">
    <p:spTree>
      <p:nvGrpSpPr>
        <p:cNvPr id="1" name=""/>
        <p:cNvGrpSpPr/>
        <p:nvPr/>
      </p:nvGrpSpPr>
      <p:grpSpPr>
        <a:xfrm>
          <a:off x="0" y="0"/>
          <a:ext cx="0" cy="0"/>
          <a:chOff x="0" y="0"/>
          <a:chExt cx="0" cy="0"/>
        </a:xfrm>
      </p:grpSpPr>
      <p:sp>
        <p:nvSpPr>
          <p:cNvPr id="23" name="Titelplatzhalter 1"/>
          <p:cNvSpPr>
            <a:spLocks noGrp="1"/>
          </p:cNvSpPr>
          <p:nvPr>
            <p:ph type="title" hasCustomPrompt="1"/>
          </p:nvPr>
        </p:nvSpPr>
        <p:spPr>
          <a:xfrm>
            <a:off x="180000" y="114303"/>
            <a:ext cx="8775320" cy="439153"/>
          </a:xfrm>
          <a:prstGeom prst="rect">
            <a:avLst/>
          </a:prstGeom>
        </p:spPr>
        <p:txBody>
          <a:bodyPr vert="horz" lIns="91440" tIns="45720" rIns="91440" bIns="45720" rtlCol="0" anchor="t">
            <a:normAutofit/>
          </a:bodyPr>
          <a:lstStyle>
            <a:lvl1pPr>
              <a:defRPr baseline="0">
                <a:solidFill>
                  <a:schemeClr val="tx1"/>
                </a:solidFill>
              </a:defRPr>
            </a:lvl1pPr>
          </a:lstStyle>
          <a:p>
            <a:r>
              <a:rPr lang="de-DE" dirty="0"/>
              <a:t>Folien Überschrift 1 (Arial </a:t>
            </a:r>
            <a:r>
              <a:rPr lang="de-DE" dirty="0" err="1"/>
              <a:t>Bold</a:t>
            </a:r>
            <a:r>
              <a:rPr lang="de-DE" dirty="0"/>
              <a:t>, 36pt)</a:t>
            </a:r>
            <a:br>
              <a:rPr lang="de-DE" dirty="0"/>
            </a:br>
            <a:endParaRPr lang="de-AT" dirty="0"/>
          </a:p>
        </p:txBody>
      </p:sp>
      <p:sp>
        <p:nvSpPr>
          <p:cNvPr id="3" name="Textplatzhalter 2">
            <a:extLst>
              <a:ext uri="{FF2B5EF4-FFF2-40B4-BE49-F238E27FC236}">
                <a16:creationId xmlns:a16="http://schemas.microsoft.com/office/drawing/2014/main" id="{926306D8-CDF4-4F2E-9FBD-C5E3FF89EA62}"/>
              </a:ext>
            </a:extLst>
          </p:cNvPr>
          <p:cNvSpPr>
            <a:spLocks noGrp="1"/>
          </p:cNvSpPr>
          <p:nvPr>
            <p:ph type="body" sz="quarter" idx="14"/>
          </p:nvPr>
        </p:nvSpPr>
        <p:spPr>
          <a:xfrm>
            <a:off x="180001" y="607500"/>
            <a:ext cx="8775319" cy="40500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dirty="0"/>
          </a:p>
        </p:txBody>
      </p:sp>
      <p:cxnSp>
        <p:nvCxnSpPr>
          <p:cNvPr id="10" name="Gerader Verbinder 9">
            <a:extLst>
              <a:ext uri="{C183D7F6-B498-43B3-948B-1728B52AA6E4}">
                <adec:decorative xmlns:adec="http://schemas.microsoft.com/office/drawing/2017/decorative" val="1"/>
              </a:ext>
            </a:extLst>
          </p:cNvPr>
          <p:cNvCxnSpPr/>
          <p:nvPr/>
        </p:nvCxnSpPr>
        <p:spPr>
          <a:xfrm>
            <a:off x="8555052" y="4767638"/>
            <a:ext cx="0" cy="33363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a:extLst>
              <a:ext uri="{C183D7F6-B498-43B3-948B-1728B52AA6E4}">
                <adec:decorative xmlns:adec="http://schemas.microsoft.com/office/drawing/2017/decorative" val="1"/>
              </a:ext>
            </a:extLst>
          </p:cNvPr>
          <p:cNvCxnSpPr/>
          <p:nvPr/>
        </p:nvCxnSpPr>
        <p:spPr>
          <a:xfrm>
            <a:off x="0" y="4737152"/>
            <a:ext cx="9144000" cy="0"/>
          </a:xfrm>
          <a:prstGeom prst="line">
            <a:avLst/>
          </a:prstGeom>
          <a:ln w="12700">
            <a:solidFill>
              <a:srgbClr val="72777A"/>
            </a:solidFill>
          </a:ln>
        </p:spPr>
        <p:style>
          <a:lnRef idx="1">
            <a:schemeClr val="accent1"/>
          </a:lnRef>
          <a:fillRef idx="0">
            <a:schemeClr val="accent1"/>
          </a:fillRef>
          <a:effectRef idx="0">
            <a:schemeClr val="accent1"/>
          </a:effectRef>
          <a:fontRef idx="minor">
            <a:schemeClr val="tx1"/>
          </a:fontRef>
        </p:style>
      </p:cxnSp>
      <p:sp>
        <p:nvSpPr>
          <p:cNvPr id="11" name="Fußzeilenplatzhalter 10">
            <a:extLst>
              <a:ext uri="{FF2B5EF4-FFF2-40B4-BE49-F238E27FC236}">
                <a16:creationId xmlns:a16="http://schemas.microsoft.com/office/drawing/2014/main" id="{6A27FB59-6516-4608-814D-69599966B78B}"/>
              </a:ext>
              <a:ext uri="{C183D7F6-B498-43B3-948B-1728B52AA6E4}">
                <adec:decorative xmlns:adec="http://schemas.microsoft.com/office/drawing/2017/decorative" val="1"/>
              </a:ext>
            </a:extLst>
          </p:cNvPr>
          <p:cNvSpPr>
            <a:spLocks noGrp="1"/>
          </p:cNvSpPr>
          <p:nvPr>
            <p:ph type="ftr" sz="quarter" idx="12"/>
          </p:nvPr>
        </p:nvSpPr>
        <p:spPr/>
        <p:txBody>
          <a:bodyPr/>
          <a:lstStyle/>
          <a:p>
            <a:r>
              <a:rPr lang="de-DE"/>
              <a:t>Test Driven Development</a:t>
            </a:r>
            <a:endParaRPr lang="de-DE" dirty="0"/>
          </a:p>
        </p:txBody>
      </p:sp>
      <p:sp>
        <p:nvSpPr>
          <p:cNvPr id="13" name="Foliennummernplatzhalter 12">
            <a:extLst>
              <a:ext uri="{FF2B5EF4-FFF2-40B4-BE49-F238E27FC236}">
                <a16:creationId xmlns:a16="http://schemas.microsoft.com/office/drawing/2014/main" id="{E27BF722-F8E8-4DC1-892E-9949A7422027}"/>
              </a:ext>
              <a:ext uri="{C183D7F6-B498-43B3-948B-1728B52AA6E4}">
                <adec:decorative xmlns:adec="http://schemas.microsoft.com/office/drawing/2017/decorative" val="1"/>
              </a:ext>
            </a:extLst>
          </p:cNvPr>
          <p:cNvSpPr>
            <a:spLocks noGrp="1"/>
          </p:cNvSpPr>
          <p:nvPr>
            <p:ph type="sldNum" sz="quarter" idx="13"/>
          </p:nvPr>
        </p:nvSpPr>
        <p:spPr/>
        <p:txBody>
          <a:bodyPr/>
          <a:lstStyle/>
          <a:p>
            <a:fld id="{39505E11-EB17-428F-A226-CE7396E36BB2}" type="slidenum">
              <a:rPr lang="de-DE" smtClean="0"/>
              <a:pPr/>
              <a:t>‹Nr.›</a:t>
            </a:fld>
            <a:endParaRPr lang="de-DE" dirty="0"/>
          </a:p>
        </p:txBody>
      </p:sp>
      <p:pic>
        <p:nvPicPr>
          <p:cNvPr id="9" name="Grafik 8">
            <a:extLst>
              <a:ext uri="{FF2B5EF4-FFF2-40B4-BE49-F238E27FC236}">
                <a16:creationId xmlns:a16="http://schemas.microsoft.com/office/drawing/2014/main" id="{585D0149-746E-4803-A83D-AA7F099F90FA}"/>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4704300"/>
            <a:ext cx="696991" cy="439200"/>
          </a:xfrm>
          <a:prstGeom prst="rect">
            <a:avLst/>
          </a:prstGeom>
        </p:spPr>
      </p:pic>
    </p:spTree>
    <p:extLst>
      <p:ext uri="{BB962C8B-B14F-4D97-AF65-F5344CB8AC3E}">
        <p14:creationId xmlns:p14="http://schemas.microsoft.com/office/powerpoint/2010/main" val="2009018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SFOLIE 02 Weiß">
    <p:spTree>
      <p:nvGrpSpPr>
        <p:cNvPr id="1" name=""/>
        <p:cNvGrpSpPr/>
        <p:nvPr/>
      </p:nvGrpSpPr>
      <p:grpSpPr>
        <a:xfrm>
          <a:off x="0" y="0"/>
          <a:ext cx="0" cy="0"/>
          <a:chOff x="0" y="0"/>
          <a:chExt cx="0" cy="0"/>
        </a:xfrm>
      </p:grpSpPr>
      <p:sp>
        <p:nvSpPr>
          <p:cNvPr id="31" name="Titelplatzhalter 1">
            <a:extLst>
              <a:ext uri="{FF2B5EF4-FFF2-40B4-BE49-F238E27FC236}">
                <a16:creationId xmlns:a16="http://schemas.microsoft.com/office/drawing/2014/main" id="{DFB9FAA9-BE95-7665-FA08-A9A0893FFE55}"/>
              </a:ext>
            </a:extLst>
          </p:cNvPr>
          <p:cNvSpPr>
            <a:spLocks noGrp="1"/>
          </p:cNvSpPr>
          <p:nvPr>
            <p:ph type="title" hasCustomPrompt="1"/>
          </p:nvPr>
        </p:nvSpPr>
        <p:spPr>
          <a:xfrm>
            <a:off x="180000" y="114303"/>
            <a:ext cx="8784000" cy="439153"/>
          </a:xfrm>
          <a:prstGeom prst="rect">
            <a:avLst/>
          </a:prstGeom>
        </p:spPr>
        <p:txBody>
          <a:bodyPr vert="horz" lIns="91440" tIns="45720" rIns="91440" bIns="45720" rtlCol="0" anchor="t">
            <a:normAutofit/>
          </a:bodyPr>
          <a:lstStyle>
            <a:lvl1pPr>
              <a:defRPr baseline="0">
                <a:solidFill>
                  <a:schemeClr val="tx1"/>
                </a:solidFill>
              </a:defRPr>
            </a:lvl1pPr>
          </a:lstStyle>
          <a:p>
            <a:r>
              <a:rPr lang="de-DE" dirty="0"/>
              <a:t>Folien Überschrift 1 (Arial </a:t>
            </a:r>
            <a:r>
              <a:rPr lang="de-DE" dirty="0" err="1"/>
              <a:t>Bold</a:t>
            </a:r>
            <a:r>
              <a:rPr lang="de-DE" dirty="0"/>
              <a:t>, 36pt)</a:t>
            </a:r>
            <a:br>
              <a:rPr lang="de-DE" dirty="0"/>
            </a:br>
            <a:endParaRPr lang="de-AT" dirty="0"/>
          </a:p>
        </p:txBody>
      </p:sp>
      <p:sp>
        <p:nvSpPr>
          <p:cNvPr id="32" name="Textplatzhalter 2">
            <a:extLst>
              <a:ext uri="{FF2B5EF4-FFF2-40B4-BE49-F238E27FC236}">
                <a16:creationId xmlns:a16="http://schemas.microsoft.com/office/drawing/2014/main" id="{1CE43001-B70A-68BC-785B-FBA7F6E1250B}"/>
              </a:ext>
            </a:extLst>
          </p:cNvPr>
          <p:cNvSpPr>
            <a:spLocks noGrp="1"/>
          </p:cNvSpPr>
          <p:nvPr>
            <p:ph type="body" sz="quarter" idx="15"/>
          </p:nvPr>
        </p:nvSpPr>
        <p:spPr>
          <a:xfrm>
            <a:off x="179388" y="771550"/>
            <a:ext cx="1944340" cy="3885949"/>
          </a:xfrm>
        </p:spPr>
        <p:txBody>
          <a:bodyPr>
            <a:normAutofit/>
          </a:bodyPr>
          <a:lstStyle>
            <a:lvl1pPr marL="0" indent="0">
              <a:buFontTx/>
              <a:buNone/>
              <a:defRPr sz="1200"/>
            </a:lvl1pPr>
            <a:lvl2pPr marL="0" indent="0">
              <a:buFontTx/>
              <a:buNone/>
              <a:tabLst>
                <a:tab pos="355600" algn="l"/>
              </a:tabLst>
              <a:defRPr sz="1400" b="1" u="sng">
                <a:solidFill>
                  <a:schemeClr val="accent6">
                    <a:lumMod val="75000"/>
                  </a:schemeClr>
                </a:solidFill>
              </a:defRPr>
            </a:lvl2pPr>
            <a:lvl3pPr>
              <a:defRPr sz="1050"/>
            </a:lvl3pPr>
            <a:lvl4pPr>
              <a:defRPr sz="1000"/>
            </a:lvl4pPr>
            <a:lvl5pPr>
              <a:defRPr sz="8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33" name="Textplatzhalter 2">
            <a:extLst>
              <a:ext uri="{FF2B5EF4-FFF2-40B4-BE49-F238E27FC236}">
                <a16:creationId xmlns:a16="http://schemas.microsoft.com/office/drawing/2014/main" id="{7C2F920D-C806-8AA6-8030-25561CC3DA90}"/>
              </a:ext>
            </a:extLst>
          </p:cNvPr>
          <p:cNvSpPr>
            <a:spLocks noGrp="1"/>
          </p:cNvSpPr>
          <p:nvPr>
            <p:ph type="body" sz="quarter" idx="16"/>
          </p:nvPr>
        </p:nvSpPr>
        <p:spPr>
          <a:xfrm>
            <a:off x="2339752" y="771550"/>
            <a:ext cx="6624862" cy="388594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dirty="0"/>
          </a:p>
        </p:txBody>
      </p:sp>
      <p:cxnSp>
        <p:nvCxnSpPr>
          <p:cNvPr id="34" name="Gerader Verbinder 33">
            <a:extLst>
              <a:ext uri="{FF2B5EF4-FFF2-40B4-BE49-F238E27FC236}">
                <a16:creationId xmlns:a16="http://schemas.microsoft.com/office/drawing/2014/main" id="{BDF9A14C-5EC0-B544-B92A-A9F5033721EB}"/>
              </a:ext>
              <a:ext uri="{C183D7F6-B498-43B3-948B-1728B52AA6E4}">
                <adec:decorative xmlns:adec="http://schemas.microsoft.com/office/drawing/2017/decorative" val="1"/>
              </a:ext>
            </a:extLst>
          </p:cNvPr>
          <p:cNvCxnSpPr/>
          <p:nvPr userDrawn="1"/>
        </p:nvCxnSpPr>
        <p:spPr>
          <a:xfrm>
            <a:off x="0" y="4729447"/>
            <a:ext cx="9144000" cy="0"/>
          </a:xfrm>
          <a:prstGeom prst="line">
            <a:avLst/>
          </a:prstGeom>
          <a:ln w="12700">
            <a:solidFill>
              <a:srgbClr val="72777A"/>
            </a:solidFill>
          </a:ln>
        </p:spPr>
        <p:style>
          <a:lnRef idx="1">
            <a:schemeClr val="accent1"/>
          </a:lnRef>
          <a:fillRef idx="0">
            <a:schemeClr val="accent1"/>
          </a:fillRef>
          <a:effectRef idx="0">
            <a:schemeClr val="accent1"/>
          </a:effectRef>
          <a:fontRef idx="minor">
            <a:schemeClr val="tx1"/>
          </a:fontRef>
        </p:style>
      </p:cxnSp>
      <p:cxnSp>
        <p:nvCxnSpPr>
          <p:cNvPr id="35" name="Gerader Verbinder 34">
            <a:extLst>
              <a:ext uri="{FF2B5EF4-FFF2-40B4-BE49-F238E27FC236}">
                <a16:creationId xmlns:a16="http://schemas.microsoft.com/office/drawing/2014/main" id="{73049B9C-56EB-15AA-37D7-A3DE3278D28F}"/>
              </a:ext>
              <a:ext uri="{C183D7F6-B498-43B3-948B-1728B52AA6E4}">
                <adec:decorative xmlns:adec="http://schemas.microsoft.com/office/drawing/2017/decorative" val="1"/>
              </a:ext>
            </a:extLst>
          </p:cNvPr>
          <p:cNvCxnSpPr/>
          <p:nvPr userDrawn="1"/>
        </p:nvCxnSpPr>
        <p:spPr>
          <a:xfrm>
            <a:off x="8555052" y="4767638"/>
            <a:ext cx="0" cy="33363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6" name="Fußzeilenplatzhalter 4">
            <a:extLst>
              <a:ext uri="{FF2B5EF4-FFF2-40B4-BE49-F238E27FC236}">
                <a16:creationId xmlns:a16="http://schemas.microsoft.com/office/drawing/2014/main" id="{8B6CA544-B238-6BE3-1061-6AAF143370BA}"/>
              </a:ext>
              <a:ext uri="{C183D7F6-B498-43B3-948B-1728B52AA6E4}">
                <adec:decorative xmlns:adec="http://schemas.microsoft.com/office/drawing/2017/decorative" val="1"/>
              </a:ext>
            </a:extLst>
          </p:cNvPr>
          <p:cNvSpPr>
            <a:spLocks noGrp="1"/>
          </p:cNvSpPr>
          <p:nvPr>
            <p:ph type="ftr" sz="quarter" idx="13"/>
          </p:nvPr>
        </p:nvSpPr>
        <p:spPr>
          <a:xfrm>
            <a:off x="2793304" y="4812504"/>
            <a:ext cx="5674248" cy="273844"/>
          </a:xfrm>
        </p:spPr>
        <p:txBody>
          <a:bodyPr/>
          <a:lstStyle/>
          <a:p>
            <a:r>
              <a:rPr lang="de-DE"/>
              <a:t>Test Driven Development</a:t>
            </a:r>
            <a:endParaRPr lang="de-DE" dirty="0"/>
          </a:p>
        </p:txBody>
      </p:sp>
      <p:sp>
        <p:nvSpPr>
          <p:cNvPr id="37" name="Foliennummernplatzhalter 5">
            <a:extLst>
              <a:ext uri="{FF2B5EF4-FFF2-40B4-BE49-F238E27FC236}">
                <a16:creationId xmlns:a16="http://schemas.microsoft.com/office/drawing/2014/main" id="{312EEA58-608C-52E5-4FC3-BBCBED772CD1}"/>
              </a:ext>
              <a:ext uri="{C183D7F6-B498-43B3-948B-1728B52AA6E4}">
                <adec:decorative xmlns:adec="http://schemas.microsoft.com/office/drawing/2017/decorative" val="1"/>
              </a:ext>
            </a:extLst>
          </p:cNvPr>
          <p:cNvSpPr>
            <a:spLocks noGrp="1"/>
          </p:cNvSpPr>
          <p:nvPr>
            <p:ph type="sldNum" sz="quarter" idx="14"/>
          </p:nvPr>
        </p:nvSpPr>
        <p:spPr>
          <a:xfrm>
            <a:off x="8542066" y="4812504"/>
            <a:ext cx="485255" cy="273844"/>
          </a:xfrm>
        </p:spPr>
        <p:txBody>
          <a:bodyPr/>
          <a:lstStyle/>
          <a:p>
            <a:fld id="{39505E11-EB17-428F-A226-CE7396E36BB2}" type="slidenum">
              <a:rPr lang="de-DE" smtClean="0"/>
              <a:pPr/>
              <a:t>‹Nr.›</a:t>
            </a:fld>
            <a:endParaRPr lang="de-DE" dirty="0"/>
          </a:p>
        </p:txBody>
      </p:sp>
      <p:pic>
        <p:nvPicPr>
          <p:cNvPr id="38" name="Grafik 37">
            <a:extLst>
              <a:ext uri="{FF2B5EF4-FFF2-40B4-BE49-F238E27FC236}">
                <a16:creationId xmlns:a16="http://schemas.microsoft.com/office/drawing/2014/main" id="{9E4A9414-840D-0E79-DA2E-7CF329C4A32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4704300"/>
            <a:ext cx="696991" cy="439200"/>
          </a:xfrm>
          <a:prstGeom prst="rect">
            <a:avLst/>
          </a:prstGeom>
        </p:spPr>
      </p:pic>
    </p:spTree>
    <p:extLst>
      <p:ext uri="{BB962C8B-B14F-4D97-AF65-F5344CB8AC3E}">
        <p14:creationId xmlns:p14="http://schemas.microsoft.com/office/powerpoint/2010/main" val="28611325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16682" y="114303"/>
            <a:ext cx="8910638" cy="439153"/>
          </a:xfrm>
          <a:prstGeom prst="rect">
            <a:avLst/>
          </a:prstGeom>
        </p:spPr>
        <p:txBody>
          <a:bodyPr vert="horz" lIns="91440" tIns="45720" rIns="91440" bIns="45720" rtlCol="0" anchor="t">
            <a:normAutofit/>
          </a:bodyPr>
          <a:lstStyle/>
          <a:p>
            <a:r>
              <a:rPr lang="de-DE" dirty="0"/>
              <a:t>Folien Überschrift 1 (Arial </a:t>
            </a:r>
            <a:r>
              <a:rPr lang="de-DE" dirty="0" err="1"/>
              <a:t>Bold</a:t>
            </a:r>
            <a:r>
              <a:rPr lang="de-DE" dirty="0"/>
              <a:t>, 36pt)</a:t>
            </a:r>
            <a:br>
              <a:rPr lang="de-DE" dirty="0"/>
            </a:br>
            <a:endParaRPr lang="de-AT" dirty="0"/>
          </a:p>
        </p:txBody>
      </p:sp>
      <p:sp>
        <p:nvSpPr>
          <p:cNvPr id="3" name="Textplatzhalter 2"/>
          <p:cNvSpPr>
            <a:spLocks noGrp="1"/>
          </p:cNvSpPr>
          <p:nvPr>
            <p:ph type="body" idx="1"/>
          </p:nvPr>
        </p:nvSpPr>
        <p:spPr>
          <a:xfrm>
            <a:off x="116682" y="689434"/>
            <a:ext cx="8910638" cy="4042109"/>
          </a:xfrm>
          <a:prstGeom prst="rect">
            <a:avLst/>
          </a:prstGeom>
        </p:spPr>
        <p:txBody>
          <a:bodyPr vert="horz" lIns="91440" tIns="45720" rIns="91440" bIns="45720" rtlCol="0">
            <a:normAutofit/>
          </a:bodyPr>
          <a:lstStyle/>
          <a:p>
            <a:pPr lvl="0"/>
            <a:r>
              <a:rPr lang="de-DE" dirty="0"/>
              <a:t>Überschrift 2 (Arial </a:t>
            </a:r>
            <a:r>
              <a:rPr lang="de-DE" dirty="0" err="1"/>
              <a:t>Bold</a:t>
            </a:r>
            <a:r>
              <a:rPr lang="de-DE" dirty="0"/>
              <a:t>, 28pt)</a:t>
            </a:r>
          </a:p>
          <a:p>
            <a:pPr lvl="1"/>
            <a:r>
              <a:rPr lang="de-DE" dirty="0"/>
              <a:t>Überschrift 3 (Arial </a:t>
            </a:r>
            <a:r>
              <a:rPr lang="de-DE" dirty="0" err="1"/>
              <a:t>Bold</a:t>
            </a:r>
            <a:r>
              <a:rPr lang="de-DE" dirty="0"/>
              <a:t>, 24pt)</a:t>
            </a:r>
          </a:p>
          <a:p>
            <a:pPr marL="857228" marR="0" lvl="2" indent="-171446" algn="l" defTabSz="685783" rtl="0" eaLnBrk="1" fontAlgn="auto" latinLnBrk="0" hangingPunct="1">
              <a:lnSpc>
                <a:spcPct val="90000"/>
              </a:lnSpc>
              <a:spcBef>
                <a:spcPts val="375"/>
              </a:spcBef>
              <a:spcAft>
                <a:spcPts val="0"/>
              </a:spcAft>
              <a:buClrTx/>
              <a:buSzTx/>
              <a:buFont typeface="Symbol" panose="05050102010706020507" pitchFamily="18" charset="2"/>
              <a:buChar char="-"/>
              <a:tabLst/>
              <a:defRPr/>
            </a:pPr>
            <a:r>
              <a:rPr lang="de-DE" dirty="0"/>
              <a:t>Laufschrift </a:t>
            </a:r>
            <a:r>
              <a:rPr lang="de-DE" dirty="0" err="1"/>
              <a:t>mindestgröße</a:t>
            </a:r>
            <a:r>
              <a:rPr lang="de-DE" dirty="0"/>
              <a:t> (Arial, 18pt)</a:t>
            </a:r>
          </a:p>
          <a:p>
            <a:pPr marL="1285843" marR="0" lvl="3" indent="-171446" algn="l" defTabSz="685783" rtl="0" eaLnBrk="1" fontAlgn="auto" latinLnBrk="0" hangingPunct="1">
              <a:lnSpc>
                <a:spcPct val="90000"/>
              </a:lnSpc>
              <a:spcBef>
                <a:spcPts val="375"/>
              </a:spcBef>
              <a:spcAft>
                <a:spcPts val="0"/>
              </a:spcAft>
              <a:buClrTx/>
              <a:buSzTx/>
              <a:buFont typeface="Symbol" panose="05050102010706020507" pitchFamily="18" charset="2"/>
              <a:buChar char="-"/>
              <a:tabLst/>
              <a:defRPr/>
            </a:pPr>
            <a:r>
              <a:rPr lang="de-DE" dirty="0"/>
              <a:t>Laufschrift </a:t>
            </a:r>
            <a:r>
              <a:rPr lang="de-DE" dirty="0" err="1"/>
              <a:t>mindestgröße</a:t>
            </a:r>
            <a:r>
              <a:rPr lang="de-DE" dirty="0"/>
              <a:t> (Arial, 16pt)</a:t>
            </a:r>
          </a:p>
          <a:p>
            <a:pPr marL="1543012" marR="0" lvl="4" indent="-171446" algn="l" defTabSz="685783" rtl="0" eaLnBrk="1" fontAlgn="auto" latinLnBrk="0" hangingPunct="1">
              <a:lnSpc>
                <a:spcPct val="90000"/>
              </a:lnSpc>
              <a:spcBef>
                <a:spcPts val="375"/>
              </a:spcBef>
              <a:spcAft>
                <a:spcPts val="0"/>
              </a:spcAft>
              <a:buClrTx/>
              <a:buSzTx/>
              <a:buFont typeface="Symbol" panose="05050102010706020507" pitchFamily="18" charset="2"/>
              <a:buChar char="-"/>
              <a:tabLst/>
              <a:defRPr/>
            </a:pPr>
            <a:r>
              <a:rPr lang="de-DE" dirty="0"/>
              <a:t>Fünfte Ebene</a:t>
            </a:r>
          </a:p>
        </p:txBody>
      </p:sp>
      <p:sp>
        <p:nvSpPr>
          <p:cNvPr id="4" name="Fußzeilenplatzhalter 3">
            <a:extLst>
              <a:ext uri="{FF2B5EF4-FFF2-40B4-BE49-F238E27FC236}">
                <a16:creationId xmlns:a16="http://schemas.microsoft.com/office/drawing/2014/main" id="{24E08F28-5ED9-497F-8AE1-EDBEA8C7CD00}"/>
              </a:ext>
              <a:ext uri="{C183D7F6-B498-43B3-948B-1728B52AA6E4}">
                <adec:decorative xmlns:adec="http://schemas.microsoft.com/office/drawing/2017/decorative" val="1"/>
              </a:ext>
            </a:extLst>
          </p:cNvPr>
          <p:cNvSpPr>
            <a:spLocks noGrp="1"/>
          </p:cNvSpPr>
          <p:nvPr>
            <p:ph type="ftr" sz="quarter" idx="3"/>
          </p:nvPr>
        </p:nvSpPr>
        <p:spPr>
          <a:xfrm>
            <a:off x="2793304" y="4812504"/>
            <a:ext cx="5674248" cy="273844"/>
          </a:xfrm>
          <a:prstGeom prst="rect">
            <a:avLst/>
          </a:prstGeom>
        </p:spPr>
        <p:txBody>
          <a:bodyPr vert="horz" lIns="91440" tIns="45720" rIns="91440" bIns="45720" rtlCol="0" anchor="ctr"/>
          <a:lstStyle>
            <a:lvl1pPr algn="r">
              <a:defRPr sz="750">
                <a:solidFill>
                  <a:schemeClr val="tx1"/>
                </a:solidFill>
              </a:defRPr>
            </a:lvl1pPr>
          </a:lstStyle>
          <a:p>
            <a:r>
              <a:rPr lang="de-DE"/>
              <a:t>Test Driven Development</a:t>
            </a:r>
            <a:endParaRPr lang="de-DE" dirty="0"/>
          </a:p>
        </p:txBody>
      </p:sp>
      <p:sp>
        <p:nvSpPr>
          <p:cNvPr id="5" name="Foliennummernplatzhalter 4">
            <a:extLst>
              <a:ext uri="{FF2B5EF4-FFF2-40B4-BE49-F238E27FC236}">
                <a16:creationId xmlns:a16="http://schemas.microsoft.com/office/drawing/2014/main" id="{565B2D6C-EFE7-43C3-BA49-A7C81C2B5A0C}"/>
              </a:ext>
              <a:ext uri="{C183D7F6-B498-43B3-948B-1728B52AA6E4}">
                <adec:decorative xmlns:adec="http://schemas.microsoft.com/office/drawing/2017/decorative" val="1"/>
              </a:ext>
            </a:extLst>
          </p:cNvPr>
          <p:cNvSpPr>
            <a:spLocks noGrp="1"/>
          </p:cNvSpPr>
          <p:nvPr>
            <p:ph type="sldNum" sz="quarter" idx="4"/>
          </p:nvPr>
        </p:nvSpPr>
        <p:spPr>
          <a:xfrm>
            <a:off x="8542066" y="4812504"/>
            <a:ext cx="485255" cy="273844"/>
          </a:xfrm>
          <a:prstGeom prst="rect">
            <a:avLst/>
          </a:prstGeom>
        </p:spPr>
        <p:txBody>
          <a:bodyPr vert="horz" lIns="91440" tIns="45720" rIns="91440" bIns="45720" rtlCol="0" anchor="ctr"/>
          <a:lstStyle>
            <a:lvl1pPr algn="r">
              <a:defRPr sz="900">
                <a:solidFill>
                  <a:schemeClr val="tx1"/>
                </a:solidFill>
              </a:defRPr>
            </a:lvl1pPr>
          </a:lstStyle>
          <a:p>
            <a:fld id="{39505E11-EB17-428F-A226-CE7396E36BB2}" type="slidenum">
              <a:rPr lang="de-DE" smtClean="0"/>
              <a:pPr/>
              <a:t>‹Nr.›</a:t>
            </a:fld>
            <a:endParaRPr lang="de-DE" dirty="0"/>
          </a:p>
        </p:txBody>
      </p:sp>
    </p:spTree>
    <p:extLst>
      <p:ext uri="{BB962C8B-B14F-4D97-AF65-F5344CB8AC3E}">
        <p14:creationId xmlns:p14="http://schemas.microsoft.com/office/powerpoint/2010/main" val="66704836"/>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65" r:id="rId17"/>
    <p:sldLayoutId id="2147483666" r:id="rId18"/>
    <p:sldLayoutId id="2147483667" r:id="rId19"/>
    <p:sldLayoutId id="2147483668" r:id="rId20"/>
    <p:sldLayoutId id="2147483669" r:id="rId21"/>
    <p:sldLayoutId id="2147483676" r:id="rId22"/>
    <p:sldLayoutId id="2147483677" r:id="rId23"/>
    <p:sldLayoutId id="2147483678" r:id="rId24"/>
    <p:sldLayoutId id="2147483679" r:id="rId25"/>
    <p:sldLayoutId id="2147483680" r:id="rId26"/>
  </p:sldLayoutIdLst>
  <p:hf hdr="0" dt="0"/>
  <p:txStyles>
    <p:titleStyle>
      <a:lvl1pPr algn="l" defTabSz="685783" rtl="0" eaLnBrk="1" latinLnBrk="0" hangingPunct="1">
        <a:lnSpc>
          <a:spcPct val="90000"/>
        </a:lnSpc>
        <a:spcBef>
          <a:spcPct val="0"/>
        </a:spcBef>
        <a:buNone/>
        <a:defRPr sz="2700" b="1" kern="1200" baseline="0">
          <a:solidFill>
            <a:schemeClr val="tx1"/>
          </a:solidFill>
          <a:latin typeface="Arial" panose="020B0604020202020204" pitchFamily="34" charset="0"/>
          <a:ea typeface="+mj-ea"/>
          <a:cs typeface="Arial" panose="020B0604020202020204" pitchFamily="34" charset="0"/>
        </a:defRPr>
      </a:lvl1pPr>
    </p:titleStyle>
    <p:bodyStyle>
      <a:lvl1pPr marL="171446" indent="-171446" algn="l" defTabSz="685783" rtl="0" eaLnBrk="1" latinLnBrk="0" hangingPunct="1">
        <a:lnSpc>
          <a:spcPct val="90000"/>
        </a:lnSpc>
        <a:spcBef>
          <a:spcPts val="375"/>
        </a:spcBef>
        <a:spcAft>
          <a:spcPts val="375"/>
        </a:spcAft>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37" indent="-171446" algn="l" defTabSz="685783" rtl="0" eaLnBrk="1" latinLnBrk="0" hangingPunct="1">
        <a:lnSpc>
          <a:spcPct val="90000"/>
        </a:lnSpc>
        <a:spcBef>
          <a:spcPts val="375"/>
        </a:spcBef>
        <a:spcAft>
          <a:spcPts val="375"/>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28" marR="0" indent="-171446" algn="l" defTabSz="685783" rtl="0" eaLnBrk="1" fontAlgn="auto" latinLnBrk="0" hangingPunct="1">
        <a:lnSpc>
          <a:spcPct val="90000"/>
        </a:lnSpc>
        <a:spcBef>
          <a:spcPts val="375"/>
        </a:spcBef>
        <a:spcAft>
          <a:spcPts val="375"/>
        </a:spcAft>
        <a:buClrTx/>
        <a:buSzTx/>
        <a:buFont typeface="Symbol" panose="05050102010706020507" pitchFamily="18" charset="2"/>
        <a:buChar char="-"/>
        <a:tabLst/>
        <a:defRPr sz="1350" kern="1200">
          <a:solidFill>
            <a:schemeClr val="tx1"/>
          </a:solidFill>
          <a:latin typeface="Arial" panose="020B0604020202020204" pitchFamily="34" charset="0"/>
          <a:ea typeface="+mn-ea"/>
          <a:cs typeface="Arial" panose="020B0604020202020204" pitchFamily="34" charset="0"/>
        </a:defRPr>
      </a:lvl3pPr>
      <a:lvl4pPr marL="1285843" marR="0" indent="-171446" algn="l" defTabSz="685783" rtl="0" eaLnBrk="1" fontAlgn="auto" latinLnBrk="0" hangingPunct="1">
        <a:lnSpc>
          <a:spcPct val="90000"/>
        </a:lnSpc>
        <a:spcBef>
          <a:spcPts val="375"/>
        </a:spcBef>
        <a:spcAft>
          <a:spcPts val="0"/>
        </a:spcAft>
        <a:buClrTx/>
        <a:buSzTx/>
        <a:buFont typeface="Symbol" panose="05050102010706020507" pitchFamily="18" charset="2"/>
        <a:buChar char="-"/>
        <a:tabLst/>
        <a:defRPr sz="1200" kern="1200">
          <a:solidFill>
            <a:schemeClr val="tx1"/>
          </a:solidFill>
          <a:latin typeface="Arial" panose="020B0604020202020204" pitchFamily="34" charset="0"/>
          <a:ea typeface="+mn-ea"/>
          <a:cs typeface="Arial" panose="020B0604020202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sz="1050" kern="1200">
          <a:solidFill>
            <a:schemeClr val="tx1"/>
          </a:solidFill>
          <a:latin typeface="Arial" panose="020B0604020202020204" pitchFamily="34" charset="0"/>
          <a:ea typeface="+mn-ea"/>
          <a:cs typeface="Arial" panose="020B0604020202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de-D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4">
          <p15:clr>
            <a:srgbClr val="F26B43"/>
          </p15:clr>
        </p15:guide>
        <p15:guide id="2" orient="horz" pos="72">
          <p15:clr>
            <a:srgbClr val="F26B43"/>
          </p15:clr>
        </p15:guide>
        <p15:guide id="3" orient="horz" pos="2981">
          <p15:clr>
            <a:srgbClr val="F26B43"/>
          </p15:clr>
        </p15:guide>
        <p15:guide id="4" pos="5687">
          <p15:clr>
            <a:srgbClr val="F26B43"/>
          </p15:clr>
        </p15:guide>
        <p15:guide id="5" orient="horz" pos="1620">
          <p15:clr>
            <a:srgbClr val="F26B43"/>
          </p15:clr>
        </p15:guide>
        <p15:guide id="6"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0.xml"/><Relationship Id="rId1" Type="http://schemas.openxmlformats.org/officeDocument/2006/relationships/slideLayout" Target="../slideLayouts/slideLayout8.xml"/><Relationship Id="rId5" Type="http://schemas.openxmlformats.org/officeDocument/2006/relationships/hyperlink" Target="https://en.wikipedia.org/wiki/Unit_testing" TargetMode="External"/><Relationship Id="rId4" Type="http://schemas.openxmlformats.org/officeDocument/2006/relationships/hyperlink" Target="http://en.wikipedia.org/wiki/XUnit"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www.artima.com/weblogs/viewpost.jsp?thread=126923" TargetMode="External"/><Relationship Id="rId2" Type="http://schemas.openxmlformats.org/officeDocument/2006/relationships/notesSlide" Target="../notesSlides/notesSlide11.xml"/><Relationship Id="rId1" Type="http://schemas.openxmlformats.org/officeDocument/2006/relationships/slideLayout" Target="../slideLayouts/slideLayout11.xml"/><Relationship Id="rId5" Type="http://schemas.openxmlformats.org/officeDocument/2006/relationships/image" Target="../media/image17.png"/><Relationship Id="rId4" Type="http://schemas.openxmlformats.org/officeDocument/2006/relationships/hyperlink" Target="http://agileinaflash.blogspot.com.es/2009/02/first.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fontScale="90000"/>
          </a:bodyPr>
          <a:lstStyle/>
          <a:p>
            <a:r>
              <a:rPr lang="de-DE" dirty="0"/>
              <a:t>Test Driven Development</a:t>
            </a:r>
          </a:p>
        </p:txBody>
      </p:sp>
      <p:sp>
        <p:nvSpPr>
          <p:cNvPr id="3" name="Subtitle 2"/>
          <p:cNvSpPr>
            <a:spLocks noGrp="1"/>
          </p:cNvSpPr>
          <p:nvPr>
            <p:ph type="body" sz="quarter" idx="10"/>
          </p:nvPr>
        </p:nvSpPr>
        <p:spPr/>
        <p:txBody>
          <a:bodyPr wrap="square">
            <a:normAutofit/>
          </a:bodyPr>
          <a:lstStyle/>
          <a:p>
            <a:r>
              <a:rPr lang="de-DE" sz="1900" dirty="0"/>
              <a:t>Mindset, Unit Testing, TDD Basics</a:t>
            </a:r>
          </a:p>
        </p:txBody>
      </p:sp>
    </p:spTree>
    <p:extLst>
      <p:ext uri="{BB962C8B-B14F-4D97-AF65-F5344CB8AC3E}">
        <p14:creationId xmlns:p14="http://schemas.microsoft.com/office/powerpoint/2010/main" val="12851292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ußzeilenplatzhalter 12">
            <a:extLst>
              <a:ext uri="{FF2B5EF4-FFF2-40B4-BE49-F238E27FC236}">
                <a16:creationId xmlns:a16="http://schemas.microsoft.com/office/drawing/2014/main" id="{12406D5F-E4D6-8A4F-B5FB-098F02D03657}"/>
              </a:ext>
            </a:extLst>
          </p:cNvPr>
          <p:cNvSpPr>
            <a:spLocks noGrp="1"/>
          </p:cNvSpPr>
          <p:nvPr>
            <p:ph type="ftr" sz="quarter" idx="12"/>
          </p:nvPr>
        </p:nvSpPr>
        <p:spPr/>
        <p:txBody>
          <a:bodyPr/>
          <a:lstStyle/>
          <a:p>
            <a:r>
              <a:rPr lang="de-DE"/>
              <a:t>Test Driven Development</a:t>
            </a:r>
            <a:endParaRPr lang="de-DE" dirty="0"/>
          </a:p>
        </p:txBody>
      </p:sp>
      <p:sp>
        <p:nvSpPr>
          <p:cNvPr id="3" name="Foliennummernplatzhalter 2">
            <a:extLst>
              <a:ext uri="{FF2B5EF4-FFF2-40B4-BE49-F238E27FC236}">
                <a16:creationId xmlns:a16="http://schemas.microsoft.com/office/drawing/2014/main" id="{1F77EFAD-002E-2F86-217E-E661C9BF54F8}"/>
              </a:ext>
            </a:extLst>
          </p:cNvPr>
          <p:cNvSpPr>
            <a:spLocks noGrp="1"/>
          </p:cNvSpPr>
          <p:nvPr>
            <p:ph type="sldNum" sz="quarter" idx="13"/>
          </p:nvPr>
        </p:nvSpPr>
        <p:spPr/>
        <p:txBody>
          <a:bodyPr/>
          <a:lstStyle/>
          <a:p>
            <a:fld id="{39505E11-EB17-428F-A226-CE7396E36BB2}" type="slidenum">
              <a:rPr lang="de-DE" smtClean="0"/>
              <a:pPr/>
              <a:t>10</a:t>
            </a:fld>
            <a:endParaRPr lang="de-DE" dirty="0"/>
          </a:p>
        </p:txBody>
      </p:sp>
      <p:pic>
        <p:nvPicPr>
          <p:cNvPr id="6" name="Grafik 5">
            <a:extLst>
              <a:ext uri="{FF2B5EF4-FFF2-40B4-BE49-F238E27FC236}">
                <a16:creationId xmlns:a16="http://schemas.microsoft.com/office/drawing/2014/main" id="{2F04712F-8B40-46E3-DE96-840E7F36765D}"/>
              </a:ext>
            </a:extLst>
          </p:cNvPr>
          <p:cNvPicPr>
            <a:picLocks noChangeAspect="1"/>
          </p:cNvPicPr>
          <p:nvPr/>
        </p:nvPicPr>
        <p:blipFill>
          <a:blip r:embed="rId3"/>
          <a:stretch>
            <a:fillRect/>
          </a:stretch>
        </p:blipFill>
        <p:spPr>
          <a:xfrm>
            <a:off x="-1404664" y="0"/>
            <a:ext cx="7715250" cy="5143500"/>
          </a:xfrm>
          <a:prstGeom prst="rect">
            <a:avLst/>
          </a:prstGeom>
        </p:spPr>
      </p:pic>
      <p:pic>
        <p:nvPicPr>
          <p:cNvPr id="5" name="Grafik 4">
            <a:extLst>
              <a:ext uri="{FF2B5EF4-FFF2-40B4-BE49-F238E27FC236}">
                <a16:creationId xmlns:a16="http://schemas.microsoft.com/office/drawing/2014/main" id="{1C2A9000-24F3-B7FF-E3D4-27EDCC164FA9}"/>
              </a:ext>
            </a:extLst>
          </p:cNvPr>
          <p:cNvPicPr>
            <a:picLocks noChangeAspect="1"/>
          </p:cNvPicPr>
          <p:nvPr/>
        </p:nvPicPr>
        <p:blipFill>
          <a:blip r:embed="rId4"/>
          <a:stretch>
            <a:fillRect/>
          </a:stretch>
        </p:blipFill>
        <p:spPr>
          <a:xfrm>
            <a:off x="4641553" y="0"/>
            <a:ext cx="7715250" cy="5143500"/>
          </a:xfrm>
          <a:prstGeom prst="rect">
            <a:avLst/>
          </a:prstGeom>
        </p:spPr>
      </p:pic>
    </p:spTree>
    <p:extLst>
      <p:ext uri="{BB962C8B-B14F-4D97-AF65-F5344CB8AC3E}">
        <p14:creationId xmlns:p14="http://schemas.microsoft.com/office/powerpoint/2010/main" val="20614108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de-DE" sz="2000" dirty="0"/>
              <a:t>Unit </a:t>
            </a:r>
            <a:r>
              <a:rPr lang="de-DE" sz="2000" dirty="0" err="1"/>
              <a:t>Testing</a:t>
            </a:r>
            <a:endParaRPr lang="de-DE" sz="2000" dirty="0"/>
          </a:p>
        </p:txBody>
      </p:sp>
      <p:sp>
        <p:nvSpPr>
          <p:cNvPr id="16386" name="Inhaltsplatzhalter 1"/>
          <p:cNvSpPr>
            <a:spLocks noGrp="1"/>
          </p:cNvSpPr>
          <p:nvPr>
            <p:ph type="body" sz="quarter" idx="14"/>
          </p:nvPr>
        </p:nvSpPr>
        <p:spPr>
          <a:xfrm>
            <a:off x="180001" y="1059582"/>
            <a:ext cx="8775319" cy="3597918"/>
          </a:xfrm>
        </p:spPr>
        <p:txBody>
          <a:bodyPr/>
          <a:lstStyle/>
          <a:p>
            <a:r>
              <a:rPr lang="de-DE" sz="1900" dirty="0" err="1"/>
              <a:t>Testing</a:t>
            </a:r>
            <a:r>
              <a:rPr lang="de-DE" sz="1900" dirty="0"/>
              <a:t> „Units“, e.g. </a:t>
            </a:r>
            <a:r>
              <a:rPr lang="de-DE" sz="1900" dirty="0" err="1"/>
              <a:t>methods</a:t>
            </a:r>
            <a:r>
              <a:rPr lang="de-DE" sz="1900" dirty="0"/>
              <a:t> </a:t>
            </a:r>
            <a:r>
              <a:rPr lang="de-DE" sz="1900" dirty="0" err="1"/>
              <a:t>or</a:t>
            </a:r>
            <a:r>
              <a:rPr lang="de-DE" sz="1900" dirty="0"/>
              <a:t> </a:t>
            </a:r>
            <a:r>
              <a:rPr lang="de-DE" sz="1900" dirty="0" err="1"/>
              <a:t>functions</a:t>
            </a:r>
            <a:endParaRPr lang="de-DE" sz="1900" dirty="0"/>
          </a:p>
          <a:p>
            <a:r>
              <a:rPr lang="de-DE" sz="1900" dirty="0"/>
              <a:t>Immediate Feedback </a:t>
            </a:r>
            <a:r>
              <a:rPr lang="de-DE" sz="1900" dirty="0" err="1"/>
              <a:t>directly</a:t>
            </a:r>
            <a:r>
              <a:rPr lang="de-DE" sz="1900" dirty="0"/>
              <a:t> in </a:t>
            </a:r>
            <a:r>
              <a:rPr lang="de-DE" sz="1900" dirty="0" err="1"/>
              <a:t>your</a:t>
            </a:r>
            <a:r>
              <a:rPr lang="de-DE" sz="1900" dirty="0"/>
              <a:t> IDE</a:t>
            </a:r>
          </a:p>
          <a:p>
            <a:r>
              <a:rPr lang="de-DE" sz="1900" dirty="0" err="1"/>
              <a:t>Isolating</a:t>
            </a:r>
            <a:r>
              <a:rPr lang="de-DE" sz="1900" dirty="0"/>
              <a:t> Units, </a:t>
            </a:r>
            <a:r>
              <a:rPr lang="de-DE" sz="1900" dirty="0" err="1"/>
              <a:t>making</a:t>
            </a:r>
            <a:r>
              <a:rPr lang="de-DE" sz="1900" dirty="0"/>
              <a:t> </a:t>
            </a:r>
            <a:r>
              <a:rPr lang="de-DE" sz="1900" dirty="0" err="1"/>
              <a:t>it</a:t>
            </a:r>
            <a:r>
              <a:rPr lang="de-DE" sz="1900" dirty="0"/>
              <a:t> </a:t>
            </a:r>
            <a:r>
              <a:rPr lang="de-DE" sz="1900" dirty="0" err="1"/>
              <a:t>testable</a:t>
            </a:r>
            <a:r>
              <a:rPr lang="de-DE" sz="1900" dirty="0"/>
              <a:t> </a:t>
            </a:r>
            <a:r>
              <a:rPr lang="de-DE" sz="1900" dirty="0" err="1"/>
              <a:t>independent</a:t>
            </a:r>
            <a:r>
              <a:rPr lang="de-DE" sz="1900" dirty="0"/>
              <a:t> </a:t>
            </a:r>
            <a:r>
              <a:rPr lang="de-DE" sz="1900" dirty="0" err="1"/>
              <a:t>of</a:t>
            </a:r>
            <a:br>
              <a:rPr lang="de-DE" sz="1900" dirty="0"/>
            </a:br>
            <a:r>
              <a:rPr lang="de-DE" sz="1900" dirty="0" err="1"/>
              <a:t>test</a:t>
            </a:r>
            <a:r>
              <a:rPr lang="de-DE" sz="1900" dirty="0"/>
              <a:t> </a:t>
            </a:r>
            <a:r>
              <a:rPr lang="de-DE" sz="1900" dirty="0" err="1"/>
              <a:t>data</a:t>
            </a:r>
            <a:r>
              <a:rPr lang="de-DE" sz="1900" dirty="0"/>
              <a:t> and </a:t>
            </a:r>
            <a:r>
              <a:rPr lang="de-DE" sz="1900" dirty="0" err="1"/>
              <a:t>test</a:t>
            </a:r>
            <a:r>
              <a:rPr lang="de-DE" sz="1900" dirty="0"/>
              <a:t> </a:t>
            </a:r>
            <a:r>
              <a:rPr lang="de-DE" sz="1900" dirty="0" err="1"/>
              <a:t>environments</a:t>
            </a:r>
            <a:r>
              <a:rPr lang="de-DE" sz="1900" dirty="0"/>
              <a:t> </a:t>
            </a:r>
            <a:r>
              <a:rPr lang="de-DE" sz="1900" dirty="0" err="1"/>
              <a:t>using</a:t>
            </a:r>
            <a:r>
              <a:rPr lang="de-DE" sz="1900" dirty="0"/>
              <a:t> </a:t>
            </a:r>
            <a:r>
              <a:rPr lang="de-DE" sz="1900" dirty="0" err="1"/>
              <a:t>mocks</a:t>
            </a:r>
            <a:endParaRPr lang="de-DE" sz="1900" dirty="0"/>
          </a:p>
          <a:p>
            <a:r>
              <a:rPr lang="de-DE" sz="1900" dirty="0" err="1"/>
              <a:t>Ensuring</a:t>
            </a:r>
            <a:r>
              <a:rPr lang="de-DE" sz="1900" dirty="0"/>
              <a:t> </a:t>
            </a:r>
            <a:r>
              <a:rPr lang="de-DE" sz="1900" dirty="0" err="1"/>
              <a:t>the</a:t>
            </a:r>
            <a:r>
              <a:rPr lang="de-DE" sz="1900" dirty="0"/>
              <a:t> </a:t>
            </a:r>
            <a:r>
              <a:rPr lang="de-DE" sz="1900" dirty="0" err="1"/>
              <a:t>functionality</a:t>
            </a:r>
            <a:r>
              <a:rPr lang="de-DE" sz="1900" dirty="0"/>
              <a:t>, </a:t>
            </a:r>
            <a:r>
              <a:rPr lang="de-DE" sz="1900" dirty="0" err="1"/>
              <a:t>which</a:t>
            </a:r>
            <a:r>
              <a:rPr lang="de-DE" sz="1900" dirty="0"/>
              <a:t> </a:t>
            </a:r>
            <a:r>
              <a:rPr lang="de-DE" sz="1900" dirty="0" err="1"/>
              <a:t>already</a:t>
            </a:r>
            <a:r>
              <a:rPr lang="de-DE" sz="1900" dirty="0"/>
              <a:t> </a:t>
            </a:r>
            <a:r>
              <a:rPr lang="de-DE" sz="1900" dirty="0" err="1"/>
              <a:t>worked</a:t>
            </a:r>
            <a:endParaRPr lang="de-DE" sz="1900" dirty="0"/>
          </a:p>
          <a:p>
            <a:r>
              <a:rPr lang="de-DE" sz="1900" dirty="0" err="1"/>
              <a:t>Therfore</a:t>
            </a:r>
            <a:r>
              <a:rPr lang="de-DE" sz="1900" dirty="0"/>
              <a:t>, </a:t>
            </a:r>
            <a:r>
              <a:rPr lang="de-DE" sz="1900" dirty="0" err="1"/>
              <a:t>it</a:t>
            </a:r>
            <a:r>
              <a:rPr lang="de-DE" sz="1900" dirty="0"/>
              <a:t> </a:t>
            </a:r>
            <a:r>
              <a:rPr lang="de-DE" sz="1900" dirty="0" err="1"/>
              <a:t>is</a:t>
            </a:r>
            <a:r>
              <a:rPr lang="de-DE" sz="1900" dirty="0"/>
              <a:t> a </a:t>
            </a:r>
            <a:r>
              <a:rPr lang="de-DE" sz="1900" dirty="0" err="1"/>
              <a:t>kind</a:t>
            </a:r>
            <a:r>
              <a:rPr lang="de-DE" sz="1900" dirty="0"/>
              <a:t> </a:t>
            </a:r>
            <a:r>
              <a:rPr lang="de-DE" sz="1900" dirty="0" err="1"/>
              <a:t>of</a:t>
            </a:r>
            <a:r>
              <a:rPr lang="de-DE" sz="1900" dirty="0"/>
              <a:t> </a:t>
            </a:r>
            <a:r>
              <a:rPr lang="de-DE" sz="1900" dirty="0" err="1"/>
              <a:t>regression</a:t>
            </a:r>
            <a:r>
              <a:rPr lang="de-DE" sz="1900" dirty="0"/>
              <a:t> </a:t>
            </a:r>
            <a:r>
              <a:rPr lang="de-DE" sz="1900" dirty="0" err="1"/>
              <a:t>test</a:t>
            </a:r>
            <a:endParaRPr lang="de-DE" sz="1900" dirty="0"/>
          </a:p>
          <a:p>
            <a:r>
              <a:rPr lang="de-DE" sz="1900" dirty="0" err="1"/>
              <a:t>It</a:t>
            </a:r>
            <a:r>
              <a:rPr lang="de-DE" sz="1900" dirty="0"/>
              <a:t> </a:t>
            </a:r>
            <a:r>
              <a:rPr lang="de-DE" sz="1900" dirty="0" err="1"/>
              <a:t>is</a:t>
            </a:r>
            <a:r>
              <a:rPr lang="de-DE" sz="1900" dirty="0"/>
              <a:t> also a </a:t>
            </a:r>
            <a:r>
              <a:rPr lang="de-DE" sz="1900" dirty="0" err="1"/>
              <a:t>living</a:t>
            </a:r>
            <a:r>
              <a:rPr lang="de-DE" sz="1900" dirty="0"/>
              <a:t> </a:t>
            </a:r>
            <a:r>
              <a:rPr lang="de-DE" sz="1900" dirty="0" err="1"/>
              <a:t>documentation</a:t>
            </a:r>
            <a:r>
              <a:rPr lang="de-DE" sz="1900" dirty="0"/>
              <a:t> </a:t>
            </a:r>
            <a:r>
              <a:rPr lang="de-DE" sz="1900" dirty="0" err="1"/>
              <a:t>how</a:t>
            </a:r>
            <a:r>
              <a:rPr lang="de-DE" sz="1900" dirty="0"/>
              <a:t> </a:t>
            </a:r>
            <a:r>
              <a:rPr lang="de-DE" sz="1900" dirty="0" err="1"/>
              <a:t>to</a:t>
            </a:r>
            <a:r>
              <a:rPr lang="de-DE" sz="1900" dirty="0"/>
              <a:t> </a:t>
            </a:r>
            <a:r>
              <a:rPr lang="de-DE" sz="1900" dirty="0" err="1"/>
              <a:t>use</a:t>
            </a:r>
            <a:r>
              <a:rPr lang="de-DE" sz="1900" dirty="0"/>
              <a:t> </a:t>
            </a:r>
            <a:r>
              <a:rPr lang="de-DE" sz="1900" dirty="0" err="1"/>
              <a:t>the</a:t>
            </a:r>
            <a:r>
              <a:rPr lang="de-DE" sz="1900" dirty="0"/>
              <a:t> </a:t>
            </a:r>
            <a:br>
              <a:rPr lang="de-DE" sz="1900" dirty="0"/>
            </a:br>
            <a:r>
              <a:rPr lang="de-DE" sz="1900" dirty="0"/>
              <a:t>internal API</a:t>
            </a:r>
          </a:p>
          <a:p>
            <a:r>
              <a:rPr lang="de-DE" sz="1900" dirty="0" err="1"/>
              <a:t>Based</a:t>
            </a:r>
            <a:r>
              <a:rPr lang="de-DE" sz="1900" dirty="0"/>
              <a:t> on a </a:t>
            </a:r>
            <a:r>
              <a:rPr lang="de-DE" sz="1900" dirty="0" err="1"/>
              <a:t>xUnit</a:t>
            </a:r>
            <a:r>
              <a:rPr lang="de-DE" sz="1900" dirty="0"/>
              <a:t> </a:t>
            </a:r>
            <a:r>
              <a:rPr lang="de-DE" sz="1900" dirty="0" err="1"/>
              <a:t>framework</a:t>
            </a:r>
            <a:r>
              <a:rPr lang="de-DE" sz="1900" dirty="0"/>
              <a:t> (e.g. </a:t>
            </a:r>
            <a:r>
              <a:rPr lang="de-DE" sz="1900" dirty="0" err="1"/>
              <a:t>nUnit</a:t>
            </a:r>
            <a:r>
              <a:rPr lang="de-DE" sz="1900" dirty="0"/>
              <a:t> </a:t>
            </a:r>
            <a:r>
              <a:rPr lang="de-DE" sz="1900" dirty="0" err="1"/>
              <a:t>or</a:t>
            </a:r>
            <a:r>
              <a:rPr lang="de-DE" sz="1900" dirty="0"/>
              <a:t> </a:t>
            </a:r>
            <a:r>
              <a:rPr lang="de-DE" sz="1900" dirty="0" err="1"/>
              <a:t>JUnit</a:t>
            </a:r>
            <a:r>
              <a:rPr lang="de-DE" sz="1900" dirty="0"/>
              <a:t>)</a:t>
            </a:r>
          </a:p>
          <a:p>
            <a:endParaRPr lang="de-DE" sz="1400" dirty="0"/>
          </a:p>
          <a:p>
            <a:endParaRPr lang="de-DE" sz="1400" dirty="0"/>
          </a:p>
        </p:txBody>
      </p:sp>
      <p:pic>
        <p:nvPicPr>
          <p:cNvPr id="5" name="Bild 4"/>
          <p:cNvPicPr>
            <a:picLocks noChangeAspect="1"/>
          </p:cNvPicPr>
          <p:nvPr/>
        </p:nvPicPr>
        <p:blipFill>
          <a:blip r:embed="rId3"/>
          <a:stretch>
            <a:fillRect/>
          </a:stretch>
        </p:blipFill>
        <p:spPr>
          <a:xfrm>
            <a:off x="6153722" y="1131590"/>
            <a:ext cx="2106884" cy="2828032"/>
          </a:xfrm>
          <a:prstGeom prst="rect">
            <a:avLst/>
          </a:prstGeom>
        </p:spPr>
      </p:pic>
      <p:sp>
        <p:nvSpPr>
          <p:cNvPr id="3" name="Fußzeilenplatzhalter 2">
            <a:extLst>
              <a:ext uri="{FF2B5EF4-FFF2-40B4-BE49-F238E27FC236}">
                <a16:creationId xmlns:a16="http://schemas.microsoft.com/office/drawing/2014/main" id="{BE559836-7960-858B-117B-8BB32859AB63}"/>
              </a:ext>
            </a:extLst>
          </p:cNvPr>
          <p:cNvSpPr>
            <a:spLocks noGrp="1"/>
          </p:cNvSpPr>
          <p:nvPr>
            <p:ph type="ftr" sz="quarter" idx="12"/>
          </p:nvPr>
        </p:nvSpPr>
        <p:spPr/>
        <p:txBody>
          <a:bodyPr/>
          <a:lstStyle/>
          <a:p>
            <a:r>
              <a:rPr lang="de-DE"/>
              <a:t>Test Driven Development</a:t>
            </a:r>
            <a:endParaRPr lang="de-DE" dirty="0"/>
          </a:p>
        </p:txBody>
      </p:sp>
      <p:sp>
        <p:nvSpPr>
          <p:cNvPr id="7" name="Textfeld 6">
            <a:extLst>
              <a:ext uri="{FF2B5EF4-FFF2-40B4-BE49-F238E27FC236}">
                <a16:creationId xmlns:a16="http://schemas.microsoft.com/office/drawing/2014/main" id="{BED99961-7294-A4BA-DE98-F652EECD4990}"/>
              </a:ext>
            </a:extLst>
          </p:cNvPr>
          <p:cNvSpPr txBox="1"/>
          <p:nvPr/>
        </p:nvSpPr>
        <p:spPr>
          <a:xfrm>
            <a:off x="2279544" y="4421731"/>
            <a:ext cx="4576232" cy="307777"/>
          </a:xfrm>
          <a:prstGeom prst="rect">
            <a:avLst/>
          </a:prstGeom>
          <a:noFill/>
        </p:spPr>
        <p:txBody>
          <a:bodyPr wrap="square">
            <a:spAutoFit/>
          </a:bodyPr>
          <a:lstStyle/>
          <a:p>
            <a:pPr algn="ctr"/>
            <a:r>
              <a:rPr lang="de-AT" sz="1400" dirty="0">
                <a:hlinkClick r:id="rId4"/>
              </a:rPr>
              <a:t>http://en.wikipedia.org/wiki/XUnit</a:t>
            </a:r>
            <a:endParaRPr lang="de-DE" sz="1400" dirty="0"/>
          </a:p>
        </p:txBody>
      </p:sp>
      <p:sp>
        <p:nvSpPr>
          <p:cNvPr id="6" name="Foliennummernplatzhalter 5">
            <a:extLst>
              <a:ext uri="{FF2B5EF4-FFF2-40B4-BE49-F238E27FC236}">
                <a16:creationId xmlns:a16="http://schemas.microsoft.com/office/drawing/2014/main" id="{A9C96554-963D-8367-FF1E-9ACFC7501B9A}"/>
              </a:ext>
            </a:extLst>
          </p:cNvPr>
          <p:cNvSpPr>
            <a:spLocks noGrp="1"/>
          </p:cNvSpPr>
          <p:nvPr>
            <p:ph type="sldNum" sz="quarter" idx="13"/>
          </p:nvPr>
        </p:nvSpPr>
        <p:spPr/>
        <p:txBody>
          <a:bodyPr/>
          <a:lstStyle/>
          <a:p>
            <a:fld id="{39505E11-EB17-428F-A226-CE7396E36BB2}" type="slidenum">
              <a:rPr lang="de-DE" smtClean="0"/>
              <a:pPr/>
              <a:t>11</a:t>
            </a:fld>
            <a:endParaRPr lang="de-DE" dirty="0"/>
          </a:p>
        </p:txBody>
      </p:sp>
      <p:sp>
        <p:nvSpPr>
          <p:cNvPr id="9" name="Textfeld 8">
            <a:extLst>
              <a:ext uri="{FF2B5EF4-FFF2-40B4-BE49-F238E27FC236}">
                <a16:creationId xmlns:a16="http://schemas.microsoft.com/office/drawing/2014/main" id="{D96FE3E4-4A2A-4624-725E-7A4E8DB0A2C0}"/>
              </a:ext>
            </a:extLst>
          </p:cNvPr>
          <p:cNvSpPr txBox="1"/>
          <p:nvPr/>
        </p:nvSpPr>
        <p:spPr>
          <a:xfrm>
            <a:off x="2284413" y="4167792"/>
            <a:ext cx="4575174" cy="307777"/>
          </a:xfrm>
          <a:prstGeom prst="rect">
            <a:avLst/>
          </a:prstGeom>
          <a:noFill/>
        </p:spPr>
        <p:txBody>
          <a:bodyPr wrap="square">
            <a:spAutoFit/>
          </a:bodyPr>
          <a:lstStyle/>
          <a:p>
            <a:pPr algn="ctr"/>
            <a:r>
              <a:rPr lang="de-DE" sz="1400" dirty="0">
                <a:hlinkClick r:id="rId5"/>
              </a:rPr>
              <a:t>https://en.wikipedia.org/wiki/Unit_testing</a:t>
            </a:r>
            <a:r>
              <a:rPr lang="de-DE" sz="1400" dirty="0"/>
              <a:t> </a:t>
            </a:r>
          </a:p>
        </p:txBody>
      </p:sp>
    </p:spTree>
    <p:extLst>
      <p:ext uri="{BB962C8B-B14F-4D97-AF65-F5344CB8AC3E}">
        <p14:creationId xmlns:p14="http://schemas.microsoft.com/office/powerpoint/2010/main" val="6806075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FB1631-466D-139D-231D-A907FFCBEAAB}"/>
              </a:ext>
            </a:extLst>
          </p:cNvPr>
          <p:cNvSpPr>
            <a:spLocks noGrp="1"/>
          </p:cNvSpPr>
          <p:nvPr>
            <p:ph type="title"/>
          </p:nvPr>
        </p:nvSpPr>
        <p:spPr/>
        <p:txBody>
          <a:bodyPr>
            <a:normAutofit fontScale="90000"/>
          </a:bodyPr>
          <a:lstStyle/>
          <a:p>
            <a:r>
              <a:rPr lang="de-DE" dirty="0"/>
              <a:t>Unit </a:t>
            </a:r>
            <a:r>
              <a:rPr lang="de-DE" dirty="0" err="1"/>
              <a:t>test</a:t>
            </a:r>
            <a:r>
              <a:rPr lang="de-DE" dirty="0"/>
              <a:t> </a:t>
            </a:r>
            <a:r>
              <a:rPr lang="de-DE" dirty="0" err="1"/>
              <a:t>characteristics</a:t>
            </a:r>
            <a:endParaRPr lang="de-DE" dirty="0"/>
          </a:p>
        </p:txBody>
      </p:sp>
      <p:sp>
        <p:nvSpPr>
          <p:cNvPr id="3" name="Textplatzhalter 2">
            <a:extLst>
              <a:ext uri="{FF2B5EF4-FFF2-40B4-BE49-F238E27FC236}">
                <a16:creationId xmlns:a16="http://schemas.microsoft.com/office/drawing/2014/main" id="{DE7AD5EC-C92D-5B38-93A4-ECDDBDD2C184}"/>
              </a:ext>
            </a:extLst>
          </p:cNvPr>
          <p:cNvSpPr>
            <a:spLocks noGrp="1"/>
          </p:cNvSpPr>
          <p:nvPr>
            <p:ph type="body" sz="quarter" idx="15"/>
          </p:nvPr>
        </p:nvSpPr>
        <p:spPr>
          <a:xfrm>
            <a:off x="179388" y="1132872"/>
            <a:ext cx="4320000" cy="3524627"/>
          </a:xfrm>
        </p:spPr>
        <p:txBody>
          <a:bodyPr/>
          <a:lstStyle/>
          <a:p>
            <a:r>
              <a:rPr lang="de-DE" dirty="0"/>
              <a:t>A </a:t>
            </a:r>
            <a:r>
              <a:rPr lang="de-DE" dirty="0" err="1"/>
              <a:t>unit</a:t>
            </a:r>
            <a:r>
              <a:rPr lang="de-DE" dirty="0"/>
              <a:t> </a:t>
            </a:r>
            <a:r>
              <a:rPr lang="de-DE" dirty="0" err="1"/>
              <a:t>test</a:t>
            </a:r>
            <a:r>
              <a:rPr lang="de-DE" dirty="0"/>
              <a:t> </a:t>
            </a:r>
            <a:r>
              <a:rPr lang="de-DE" dirty="0" err="1"/>
              <a:t>is</a:t>
            </a:r>
            <a:r>
              <a:rPr lang="de-DE" dirty="0"/>
              <a:t> not</a:t>
            </a:r>
          </a:p>
          <a:p>
            <a:pPr lvl="1"/>
            <a:r>
              <a:rPr lang="de-DE" dirty="0" err="1"/>
              <a:t>talking</a:t>
            </a:r>
            <a:r>
              <a:rPr lang="de-DE" dirty="0"/>
              <a:t> </a:t>
            </a:r>
            <a:r>
              <a:rPr lang="de-DE" dirty="0" err="1"/>
              <a:t>to</a:t>
            </a:r>
            <a:r>
              <a:rPr lang="de-DE" dirty="0"/>
              <a:t> </a:t>
            </a:r>
            <a:r>
              <a:rPr lang="de-DE" dirty="0" err="1"/>
              <a:t>the</a:t>
            </a:r>
            <a:r>
              <a:rPr lang="de-DE" dirty="0"/>
              <a:t> </a:t>
            </a:r>
            <a:r>
              <a:rPr lang="de-DE" dirty="0" err="1"/>
              <a:t>database</a:t>
            </a:r>
            <a:endParaRPr lang="de-DE" dirty="0"/>
          </a:p>
          <a:p>
            <a:pPr lvl="1"/>
            <a:r>
              <a:rPr lang="de-DE" dirty="0" err="1"/>
              <a:t>communicating</a:t>
            </a:r>
            <a:r>
              <a:rPr lang="de-DE" dirty="0"/>
              <a:t> </a:t>
            </a:r>
            <a:r>
              <a:rPr lang="de-DE" dirty="0" err="1"/>
              <a:t>across</a:t>
            </a:r>
            <a:r>
              <a:rPr lang="de-DE" dirty="0"/>
              <a:t> </a:t>
            </a:r>
            <a:r>
              <a:rPr lang="de-DE" dirty="0" err="1"/>
              <a:t>the</a:t>
            </a:r>
            <a:r>
              <a:rPr lang="de-DE" dirty="0"/>
              <a:t> network</a:t>
            </a:r>
          </a:p>
          <a:p>
            <a:pPr lvl="1"/>
            <a:r>
              <a:rPr lang="de-DE" dirty="0" err="1"/>
              <a:t>touching</a:t>
            </a:r>
            <a:r>
              <a:rPr lang="de-DE" dirty="0"/>
              <a:t> </a:t>
            </a:r>
            <a:r>
              <a:rPr lang="de-DE" dirty="0" err="1"/>
              <a:t>the</a:t>
            </a:r>
            <a:r>
              <a:rPr lang="de-DE" dirty="0"/>
              <a:t> </a:t>
            </a:r>
            <a:r>
              <a:rPr lang="de-DE" dirty="0" err="1"/>
              <a:t>file</a:t>
            </a:r>
            <a:r>
              <a:rPr lang="de-DE" dirty="0"/>
              <a:t> </a:t>
            </a:r>
            <a:r>
              <a:rPr lang="de-DE" dirty="0" err="1"/>
              <a:t>system</a:t>
            </a:r>
            <a:endParaRPr lang="de-DE" dirty="0"/>
          </a:p>
          <a:p>
            <a:pPr lvl="1"/>
            <a:r>
              <a:rPr lang="de-DE" dirty="0" err="1"/>
              <a:t>blocking</a:t>
            </a:r>
            <a:r>
              <a:rPr lang="de-DE" dirty="0"/>
              <a:t>, </a:t>
            </a:r>
            <a:r>
              <a:rPr lang="de-DE" dirty="0" err="1"/>
              <a:t>it</a:t>
            </a:r>
            <a:r>
              <a:rPr lang="de-DE" dirty="0"/>
              <a:t> </a:t>
            </a:r>
            <a:r>
              <a:rPr lang="de-DE" dirty="0" err="1"/>
              <a:t>can</a:t>
            </a:r>
            <a:r>
              <a:rPr lang="de-DE" dirty="0"/>
              <a:t> </a:t>
            </a:r>
            <a:r>
              <a:rPr lang="de-DE" dirty="0" err="1"/>
              <a:t>run</a:t>
            </a:r>
            <a:r>
              <a:rPr lang="de-DE" dirty="0"/>
              <a:t> at </a:t>
            </a:r>
            <a:r>
              <a:rPr lang="de-DE" dirty="0" err="1"/>
              <a:t>the</a:t>
            </a:r>
            <a:r>
              <a:rPr lang="de-DE" dirty="0"/>
              <a:t> same time </a:t>
            </a:r>
            <a:r>
              <a:rPr lang="de-DE" dirty="0" err="1"/>
              <a:t>as</a:t>
            </a:r>
            <a:r>
              <a:rPr lang="de-DE" dirty="0"/>
              <a:t> </a:t>
            </a:r>
            <a:r>
              <a:rPr lang="de-DE" dirty="0" err="1"/>
              <a:t>any</a:t>
            </a:r>
            <a:r>
              <a:rPr lang="de-DE" dirty="0"/>
              <a:t> </a:t>
            </a:r>
            <a:r>
              <a:rPr lang="de-DE" dirty="0" err="1"/>
              <a:t>of</a:t>
            </a:r>
            <a:r>
              <a:rPr lang="de-DE" dirty="0"/>
              <a:t> </a:t>
            </a:r>
            <a:r>
              <a:rPr lang="de-DE" dirty="0" err="1"/>
              <a:t>your</a:t>
            </a:r>
            <a:r>
              <a:rPr lang="de-DE" dirty="0"/>
              <a:t> </a:t>
            </a:r>
            <a:r>
              <a:rPr lang="de-DE" dirty="0" err="1"/>
              <a:t>other</a:t>
            </a:r>
            <a:r>
              <a:rPr lang="de-DE" dirty="0"/>
              <a:t> </a:t>
            </a:r>
            <a:r>
              <a:rPr lang="de-DE" dirty="0" err="1"/>
              <a:t>unit</a:t>
            </a:r>
            <a:r>
              <a:rPr lang="de-DE" dirty="0"/>
              <a:t> </a:t>
            </a:r>
            <a:r>
              <a:rPr lang="de-DE" dirty="0" err="1"/>
              <a:t>tests</a:t>
            </a:r>
            <a:endParaRPr lang="de-DE" dirty="0"/>
          </a:p>
          <a:p>
            <a:pPr lvl="1"/>
            <a:r>
              <a:rPr lang="de-DE" dirty="0" err="1"/>
              <a:t>needing</a:t>
            </a:r>
            <a:r>
              <a:rPr lang="de-DE" dirty="0"/>
              <a:t> </a:t>
            </a:r>
            <a:r>
              <a:rPr lang="de-DE" dirty="0" err="1"/>
              <a:t>special</a:t>
            </a:r>
            <a:r>
              <a:rPr lang="de-DE" dirty="0"/>
              <a:t> </a:t>
            </a:r>
            <a:r>
              <a:rPr lang="de-DE" dirty="0" err="1"/>
              <a:t>things</a:t>
            </a:r>
            <a:r>
              <a:rPr lang="de-DE" dirty="0"/>
              <a:t> </a:t>
            </a:r>
            <a:r>
              <a:rPr lang="de-DE" dirty="0" err="1"/>
              <a:t>to</a:t>
            </a:r>
            <a:r>
              <a:rPr lang="de-DE" dirty="0"/>
              <a:t> </a:t>
            </a:r>
            <a:r>
              <a:rPr lang="de-DE" dirty="0" err="1"/>
              <a:t>your</a:t>
            </a:r>
            <a:r>
              <a:rPr lang="de-DE" dirty="0"/>
              <a:t> </a:t>
            </a:r>
            <a:r>
              <a:rPr lang="de-DE" dirty="0" err="1"/>
              <a:t>environment</a:t>
            </a:r>
            <a:r>
              <a:rPr lang="de-DE" dirty="0"/>
              <a:t> (such </a:t>
            </a:r>
            <a:r>
              <a:rPr lang="de-DE" dirty="0" err="1"/>
              <a:t>as</a:t>
            </a:r>
            <a:r>
              <a:rPr lang="de-DE" dirty="0"/>
              <a:t> </a:t>
            </a:r>
            <a:r>
              <a:rPr lang="de-DE" dirty="0" err="1"/>
              <a:t>editing</a:t>
            </a:r>
            <a:r>
              <a:rPr lang="de-DE" dirty="0"/>
              <a:t> </a:t>
            </a:r>
            <a:r>
              <a:rPr lang="de-DE" dirty="0" err="1"/>
              <a:t>config</a:t>
            </a:r>
            <a:r>
              <a:rPr lang="de-DE" dirty="0"/>
              <a:t> </a:t>
            </a:r>
            <a:r>
              <a:rPr lang="de-DE" dirty="0" err="1"/>
              <a:t>files</a:t>
            </a:r>
            <a:r>
              <a:rPr lang="de-DE" dirty="0"/>
              <a:t>) </a:t>
            </a:r>
            <a:r>
              <a:rPr lang="de-DE" dirty="0" err="1"/>
              <a:t>to</a:t>
            </a:r>
            <a:r>
              <a:rPr lang="de-DE" dirty="0"/>
              <a:t> </a:t>
            </a:r>
            <a:r>
              <a:rPr lang="de-DE" dirty="0" err="1"/>
              <a:t>run</a:t>
            </a:r>
            <a:r>
              <a:rPr lang="de-DE" dirty="0"/>
              <a:t> it.</a:t>
            </a:r>
          </a:p>
        </p:txBody>
      </p:sp>
      <p:sp>
        <p:nvSpPr>
          <p:cNvPr id="6" name="Textplatzhalter 5">
            <a:extLst>
              <a:ext uri="{FF2B5EF4-FFF2-40B4-BE49-F238E27FC236}">
                <a16:creationId xmlns:a16="http://schemas.microsoft.com/office/drawing/2014/main" id="{ABBC9A1D-D0FB-B984-F3EF-5A73D91853AB}"/>
              </a:ext>
            </a:extLst>
          </p:cNvPr>
          <p:cNvSpPr>
            <a:spLocks noGrp="1"/>
          </p:cNvSpPr>
          <p:nvPr>
            <p:ph type="body" sz="quarter" idx="16"/>
          </p:nvPr>
        </p:nvSpPr>
        <p:spPr>
          <a:xfrm>
            <a:off x="4615632" y="1131589"/>
            <a:ext cx="4320000" cy="3524627"/>
          </a:xfrm>
        </p:spPr>
        <p:txBody>
          <a:bodyPr/>
          <a:lstStyle/>
          <a:p>
            <a:endParaRPr lang="de-DE" dirty="0"/>
          </a:p>
          <a:p>
            <a:endParaRPr lang="de-DE" dirty="0"/>
          </a:p>
          <a:p>
            <a:r>
              <a:rPr lang="de-DE" dirty="0"/>
              <a:t>A </a:t>
            </a:r>
            <a:r>
              <a:rPr lang="de-DE" dirty="0" err="1"/>
              <a:t>unit</a:t>
            </a:r>
            <a:r>
              <a:rPr lang="de-DE" dirty="0"/>
              <a:t> </a:t>
            </a:r>
            <a:r>
              <a:rPr lang="de-DE" dirty="0" err="1"/>
              <a:t>test</a:t>
            </a:r>
            <a:r>
              <a:rPr lang="de-DE" dirty="0"/>
              <a:t> </a:t>
            </a:r>
            <a:r>
              <a:rPr lang="de-DE" dirty="0" err="1"/>
              <a:t>should</a:t>
            </a:r>
            <a:r>
              <a:rPr lang="de-DE" dirty="0"/>
              <a:t> </a:t>
            </a:r>
            <a:r>
              <a:rPr lang="de-DE" dirty="0" err="1"/>
              <a:t>be</a:t>
            </a:r>
            <a:r>
              <a:rPr lang="de-DE" dirty="0"/>
              <a:t> F.I.R.S.T.</a:t>
            </a:r>
          </a:p>
          <a:p>
            <a:pPr lvl="1"/>
            <a:r>
              <a:rPr lang="de-DE" dirty="0"/>
              <a:t>F – Fast i.e. </a:t>
            </a:r>
            <a:r>
              <a:rPr lang="de-DE" dirty="0" err="1"/>
              <a:t>milliseconds</a:t>
            </a:r>
            <a:endParaRPr lang="de-DE" dirty="0"/>
          </a:p>
          <a:p>
            <a:pPr lvl="1"/>
            <a:r>
              <a:rPr lang="de-DE" dirty="0"/>
              <a:t>I – </a:t>
            </a:r>
            <a:r>
              <a:rPr lang="de-DE" dirty="0" err="1"/>
              <a:t>Isolated</a:t>
            </a:r>
            <a:r>
              <a:rPr lang="de-DE" dirty="0"/>
              <a:t> and Independent</a:t>
            </a:r>
          </a:p>
          <a:p>
            <a:pPr lvl="1"/>
            <a:r>
              <a:rPr lang="de-DE" dirty="0"/>
              <a:t>R – </a:t>
            </a:r>
            <a:r>
              <a:rPr lang="de-DE" dirty="0" err="1"/>
              <a:t>Repeatable</a:t>
            </a:r>
            <a:endParaRPr lang="de-DE" dirty="0"/>
          </a:p>
          <a:p>
            <a:pPr lvl="1"/>
            <a:r>
              <a:rPr lang="de-DE" dirty="0"/>
              <a:t>S – Self-</a:t>
            </a:r>
            <a:r>
              <a:rPr lang="de-DE" dirty="0" err="1"/>
              <a:t>Validating</a:t>
            </a:r>
            <a:endParaRPr lang="de-DE" dirty="0"/>
          </a:p>
          <a:p>
            <a:pPr lvl="1"/>
            <a:r>
              <a:rPr lang="de-DE" dirty="0"/>
              <a:t>T – </a:t>
            </a:r>
            <a:r>
              <a:rPr lang="de-DE" dirty="0" err="1"/>
              <a:t>Timely</a:t>
            </a:r>
            <a:r>
              <a:rPr lang="de-DE" dirty="0"/>
              <a:t>, </a:t>
            </a:r>
            <a:r>
              <a:rPr lang="de-DE" dirty="0" err="1"/>
              <a:t>written</a:t>
            </a:r>
            <a:r>
              <a:rPr lang="de-DE" dirty="0"/>
              <a:t> </a:t>
            </a:r>
            <a:r>
              <a:rPr lang="de-DE" dirty="0" err="1"/>
              <a:t>upfront</a:t>
            </a:r>
            <a:endParaRPr lang="de-DE" dirty="0"/>
          </a:p>
          <a:p>
            <a:pPr lvl="1"/>
            <a:endParaRPr lang="de-DE" dirty="0"/>
          </a:p>
        </p:txBody>
      </p:sp>
      <p:sp>
        <p:nvSpPr>
          <p:cNvPr id="4" name="Fußzeilenplatzhalter 3">
            <a:extLst>
              <a:ext uri="{FF2B5EF4-FFF2-40B4-BE49-F238E27FC236}">
                <a16:creationId xmlns:a16="http://schemas.microsoft.com/office/drawing/2014/main" id="{63068FF7-03AE-0BC8-47EC-0AFFBB3C223F}"/>
              </a:ext>
            </a:extLst>
          </p:cNvPr>
          <p:cNvSpPr>
            <a:spLocks noGrp="1"/>
          </p:cNvSpPr>
          <p:nvPr>
            <p:ph type="ftr" sz="quarter" idx="13"/>
          </p:nvPr>
        </p:nvSpPr>
        <p:spPr/>
        <p:txBody>
          <a:bodyPr/>
          <a:lstStyle/>
          <a:p>
            <a:r>
              <a:rPr lang="de-DE"/>
              <a:t>Test Driven Development</a:t>
            </a:r>
            <a:endParaRPr lang="de-DE" dirty="0"/>
          </a:p>
        </p:txBody>
      </p:sp>
      <p:sp>
        <p:nvSpPr>
          <p:cNvPr id="8" name="Textfeld 7">
            <a:extLst>
              <a:ext uri="{FF2B5EF4-FFF2-40B4-BE49-F238E27FC236}">
                <a16:creationId xmlns:a16="http://schemas.microsoft.com/office/drawing/2014/main" id="{633DBE8B-DF16-10AD-42D1-DFB7EE50D7F6}"/>
              </a:ext>
            </a:extLst>
          </p:cNvPr>
          <p:cNvSpPr txBox="1"/>
          <p:nvPr/>
        </p:nvSpPr>
        <p:spPr>
          <a:xfrm>
            <a:off x="2271143" y="4155926"/>
            <a:ext cx="4576232" cy="461665"/>
          </a:xfrm>
          <a:prstGeom prst="rect">
            <a:avLst/>
          </a:prstGeom>
          <a:noFill/>
        </p:spPr>
        <p:txBody>
          <a:bodyPr wrap="square">
            <a:spAutoFit/>
          </a:bodyPr>
          <a:lstStyle/>
          <a:p>
            <a:pPr algn="ctr"/>
            <a:r>
              <a:rPr lang="de-AT" sz="1200" dirty="0">
                <a:hlinkClick r:id="rId3"/>
              </a:rPr>
              <a:t>http://www.artima.com/weblogs/viewpost.jsp?thread=126923</a:t>
            </a:r>
            <a:endParaRPr lang="de-AT" sz="1200" dirty="0"/>
          </a:p>
          <a:p>
            <a:pPr algn="ctr"/>
            <a:r>
              <a:rPr lang="de-DE" sz="1200" dirty="0">
                <a:hlinkClick r:id="rId4"/>
              </a:rPr>
              <a:t>http://agileinaflash.blogspot.com.es/2009/02/first.html</a:t>
            </a:r>
            <a:r>
              <a:rPr lang="de-DE" sz="1200" dirty="0"/>
              <a:t> </a:t>
            </a:r>
          </a:p>
        </p:txBody>
      </p:sp>
      <p:sp>
        <p:nvSpPr>
          <p:cNvPr id="7" name="Foliennummernplatzhalter 6">
            <a:extLst>
              <a:ext uri="{FF2B5EF4-FFF2-40B4-BE49-F238E27FC236}">
                <a16:creationId xmlns:a16="http://schemas.microsoft.com/office/drawing/2014/main" id="{699B633B-A2C6-3035-4181-098371B63257}"/>
              </a:ext>
            </a:extLst>
          </p:cNvPr>
          <p:cNvSpPr>
            <a:spLocks noGrp="1"/>
          </p:cNvSpPr>
          <p:nvPr>
            <p:ph type="sldNum" sz="quarter" idx="14"/>
          </p:nvPr>
        </p:nvSpPr>
        <p:spPr/>
        <p:txBody>
          <a:bodyPr/>
          <a:lstStyle/>
          <a:p>
            <a:fld id="{39505E11-EB17-428F-A226-CE7396E36BB2}" type="slidenum">
              <a:rPr lang="de-DE" smtClean="0"/>
              <a:pPr/>
              <a:t>12</a:t>
            </a:fld>
            <a:endParaRPr lang="de-DE" dirty="0"/>
          </a:p>
        </p:txBody>
      </p:sp>
      <p:pic>
        <p:nvPicPr>
          <p:cNvPr id="15" name="Grafik 14">
            <a:extLst>
              <a:ext uri="{FF2B5EF4-FFF2-40B4-BE49-F238E27FC236}">
                <a16:creationId xmlns:a16="http://schemas.microsoft.com/office/drawing/2014/main" id="{ED3273CE-F7B9-B805-445A-11A4FF9ADC70}"/>
              </a:ext>
            </a:extLst>
          </p:cNvPr>
          <p:cNvPicPr>
            <a:picLocks noChangeAspect="1"/>
          </p:cNvPicPr>
          <p:nvPr/>
        </p:nvPicPr>
        <p:blipFill>
          <a:blip r:embed="rId5"/>
          <a:stretch>
            <a:fillRect/>
          </a:stretch>
        </p:blipFill>
        <p:spPr>
          <a:xfrm>
            <a:off x="5436096" y="-524594"/>
            <a:ext cx="2367999" cy="2367999"/>
          </a:xfrm>
          <a:prstGeom prst="rect">
            <a:avLst/>
          </a:prstGeom>
        </p:spPr>
      </p:pic>
    </p:spTree>
    <p:extLst>
      <p:ext uri="{BB962C8B-B14F-4D97-AF65-F5344CB8AC3E}">
        <p14:creationId xmlns:p14="http://schemas.microsoft.com/office/powerpoint/2010/main" val="29549820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AB1CED-3F8C-74E3-EEF6-815824326C3C}"/>
              </a:ext>
            </a:extLst>
          </p:cNvPr>
          <p:cNvSpPr>
            <a:spLocks noGrp="1"/>
          </p:cNvSpPr>
          <p:nvPr>
            <p:ph type="title"/>
          </p:nvPr>
        </p:nvSpPr>
        <p:spPr/>
        <p:txBody>
          <a:bodyPr>
            <a:normAutofit fontScale="90000"/>
          </a:bodyPr>
          <a:lstStyle/>
          <a:p>
            <a:r>
              <a:rPr lang="de-DE" dirty="0"/>
              <a:t>Stubs, Spies und Mocks</a:t>
            </a:r>
          </a:p>
        </p:txBody>
      </p:sp>
      <p:sp>
        <p:nvSpPr>
          <p:cNvPr id="3" name="Textplatzhalter 2">
            <a:extLst>
              <a:ext uri="{FF2B5EF4-FFF2-40B4-BE49-F238E27FC236}">
                <a16:creationId xmlns:a16="http://schemas.microsoft.com/office/drawing/2014/main" id="{3D195FD0-6BD8-01A1-3900-08C3BC7B112A}"/>
              </a:ext>
            </a:extLst>
          </p:cNvPr>
          <p:cNvSpPr>
            <a:spLocks noGrp="1"/>
          </p:cNvSpPr>
          <p:nvPr>
            <p:ph type="body" sz="quarter" idx="14"/>
          </p:nvPr>
        </p:nvSpPr>
        <p:spPr>
          <a:xfrm>
            <a:off x="180000" y="915566"/>
            <a:ext cx="8768791" cy="3741934"/>
          </a:xfrm>
        </p:spPr>
        <p:txBody>
          <a:bodyPr>
            <a:normAutofit/>
          </a:bodyPr>
          <a:lstStyle/>
          <a:p>
            <a:r>
              <a:rPr lang="de-DE" sz="1800" b="1" dirty="0"/>
              <a:t>Stubs</a:t>
            </a:r>
            <a:r>
              <a:rPr lang="de-DE" sz="1800" dirty="0"/>
              <a:t> – </a:t>
            </a:r>
            <a:r>
              <a:rPr lang="de-DE" sz="1800" dirty="0" err="1"/>
              <a:t>Replacing</a:t>
            </a:r>
            <a:r>
              <a:rPr lang="de-DE" sz="1800" dirty="0"/>
              <a:t> </a:t>
            </a:r>
            <a:r>
              <a:rPr lang="de-DE" sz="1800" dirty="0" err="1"/>
              <a:t>the</a:t>
            </a:r>
            <a:r>
              <a:rPr lang="de-DE" sz="1800" dirty="0"/>
              <a:t> </a:t>
            </a:r>
            <a:r>
              <a:rPr lang="de-DE" sz="1800" dirty="0" err="1"/>
              <a:t>stubbed</a:t>
            </a:r>
            <a:r>
              <a:rPr lang="de-DE" sz="1800" dirty="0"/>
              <a:t> </a:t>
            </a:r>
            <a:r>
              <a:rPr lang="de-DE" sz="1800" dirty="0" err="1"/>
              <a:t>object</a:t>
            </a:r>
            <a:r>
              <a:rPr lang="de-DE" sz="1800" dirty="0"/>
              <a:t> in </a:t>
            </a:r>
            <a:r>
              <a:rPr lang="de-DE" sz="1800" dirty="0" err="1"/>
              <a:t>the</a:t>
            </a:r>
            <a:r>
              <a:rPr lang="de-DE" sz="1800" dirty="0"/>
              <a:t> </a:t>
            </a:r>
            <a:r>
              <a:rPr lang="de-DE" sz="1800" dirty="0" err="1"/>
              <a:t>simpliest</a:t>
            </a:r>
            <a:r>
              <a:rPr lang="de-DE" sz="1800" dirty="0"/>
              <a:t> possible </a:t>
            </a:r>
            <a:r>
              <a:rPr lang="de-DE" sz="1800" dirty="0" err="1"/>
              <a:t>way</a:t>
            </a:r>
            <a:r>
              <a:rPr lang="de-DE" sz="1800" dirty="0"/>
              <a:t> </a:t>
            </a:r>
            <a:r>
              <a:rPr lang="de-DE" sz="1800" dirty="0" err="1"/>
              <a:t>returning</a:t>
            </a:r>
            <a:r>
              <a:rPr lang="de-DE" sz="1800" dirty="0"/>
              <a:t> </a:t>
            </a:r>
            <a:r>
              <a:rPr lang="de-DE" sz="1800" dirty="0" err="1"/>
              <a:t>only</a:t>
            </a:r>
            <a:r>
              <a:rPr lang="de-DE" sz="1800" dirty="0"/>
              <a:t> </a:t>
            </a:r>
            <a:r>
              <a:rPr lang="de-DE" sz="1800" dirty="0" err="1"/>
              <a:t>static</a:t>
            </a:r>
            <a:r>
              <a:rPr lang="de-DE" sz="1800" dirty="0"/>
              <a:t> </a:t>
            </a:r>
            <a:r>
              <a:rPr lang="de-DE" sz="1800" dirty="0" err="1"/>
              <a:t>values</a:t>
            </a:r>
            <a:endParaRPr lang="de-DE" sz="1800" dirty="0"/>
          </a:p>
          <a:p>
            <a:endParaRPr lang="de-DE" sz="1800" dirty="0"/>
          </a:p>
          <a:p>
            <a:r>
              <a:rPr lang="de-DE" sz="1800" b="1" dirty="0"/>
              <a:t>Spies</a:t>
            </a:r>
            <a:r>
              <a:rPr lang="de-DE" sz="1800" dirty="0"/>
              <a:t> – „Spy on“ </a:t>
            </a:r>
            <a:r>
              <a:rPr lang="de-DE" sz="1800" dirty="0" err="1"/>
              <a:t>the</a:t>
            </a:r>
            <a:r>
              <a:rPr lang="de-DE" sz="1800" dirty="0"/>
              <a:t> real </a:t>
            </a:r>
            <a:r>
              <a:rPr lang="de-DE" sz="1800" dirty="0" err="1"/>
              <a:t>target</a:t>
            </a:r>
            <a:r>
              <a:rPr lang="de-DE" sz="1800" dirty="0"/>
              <a:t> </a:t>
            </a:r>
            <a:r>
              <a:rPr lang="de-DE" sz="1800" dirty="0" err="1"/>
              <a:t>object</a:t>
            </a:r>
            <a:r>
              <a:rPr lang="de-DE" sz="1800" dirty="0"/>
              <a:t> and </a:t>
            </a:r>
            <a:r>
              <a:rPr lang="de-DE" sz="1800" dirty="0" err="1"/>
              <a:t>capture</a:t>
            </a:r>
            <a:r>
              <a:rPr lang="de-DE" sz="1800" dirty="0"/>
              <a:t> all in- and </a:t>
            </a:r>
            <a:r>
              <a:rPr lang="de-DE" sz="1800" dirty="0" err="1"/>
              <a:t>outputs</a:t>
            </a:r>
            <a:r>
              <a:rPr lang="de-DE" sz="1800" dirty="0"/>
              <a:t>, </a:t>
            </a:r>
            <a:r>
              <a:rPr lang="de-DE" sz="1800" dirty="0" err="1"/>
              <a:t>number</a:t>
            </a:r>
            <a:r>
              <a:rPr lang="de-DE" sz="1800" dirty="0"/>
              <a:t> </a:t>
            </a:r>
            <a:r>
              <a:rPr lang="de-DE" sz="1800" dirty="0" err="1"/>
              <a:t>of</a:t>
            </a:r>
            <a:r>
              <a:rPr lang="de-DE" sz="1800" dirty="0"/>
              <a:t> </a:t>
            </a:r>
            <a:r>
              <a:rPr lang="de-DE" sz="1800" dirty="0" err="1"/>
              <a:t>called</a:t>
            </a:r>
            <a:r>
              <a:rPr lang="de-DE" sz="1800" dirty="0"/>
              <a:t> </a:t>
            </a:r>
            <a:r>
              <a:rPr lang="de-DE" sz="1800" dirty="0" err="1"/>
              <a:t>methods</a:t>
            </a:r>
            <a:r>
              <a:rPr lang="de-DE" sz="1800" dirty="0"/>
              <a:t>, etc. </a:t>
            </a:r>
            <a:r>
              <a:rPr lang="de-DE" sz="1800" dirty="0" err="1"/>
              <a:t>called</a:t>
            </a:r>
            <a:r>
              <a:rPr lang="de-DE" sz="1800" dirty="0"/>
              <a:t> </a:t>
            </a:r>
            <a:r>
              <a:rPr lang="de-DE" sz="1800" dirty="0" err="1"/>
              <a:t>by</a:t>
            </a:r>
            <a:r>
              <a:rPr lang="de-DE" sz="1800" dirty="0"/>
              <a:t> </a:t>
            </a:r>
            <a:r>
              <a:rPr lang="de-DE" sz="1800" dirty="0" err="1"/>
              <a:t>the</a:t>
            </a:r>
            <a:r>
              <a:rPr lang="de-DE" sz="1800" dirty="0"/>
              <a:t> </a:t>
            </a:r>
            <a:r>
              <a:rPr lang="de-DE" sz="1800" dirty="0" err="1"/>
              <a:t>unit</a:t>
            </a:r>
            <a:r>
              <a:rPr lang="de-DE" sz="1800" dirty="0"/>
              <a:t> </a:t>
            </a:r>
            <a:r>
              <a:rPr lang="de-DE" sz="1800" dirty="0" err="1"/>
              <a:t>test</a:t>
            </a:r>
            <a:r>
              <a:rPr lang="de-DE" sz="1800" dirty="0"/>
              <a:t>. Spies </a:t>
            </a:r>
            <a:r>
              <a:rPr lang="de-DE" sz="1800" dirty="0" err="1"/>
              <a:t>are</a:t>
            </a:r>
            <a:r>
              <a:rPr lang="de-DE" sz="1800" dirty="0"/>
              <a:t> </a:t>
            </a:r>
            <a:r>
              <a:rPr lang="de-DE" sz="1800" dirty="0" err="1"/>
              <a:t>often</a:t>
            </a:r>
            <a:r>
              <a:rPr lang="de-DE" sz="1800" dirty="0"/>
              <a:t> </a:t>
            </a:r>
            <a:r>
              <a:rPr lang="de-DE" sz="1800" dirty="0" err="1"/>
              <a:t>used</a:t>
            </a:r>
            <a:r>
              <a:rPr lang="de-DE" sz="1800" dirty="0"/>
              <a:t> </a:t>
            </a:r>
            <a:r>
              <a:rPr lang="de-DE" sz="1800" dirty="0" err="1"/>
              <a:t>as</a:t>
            </a:r>
            <a:r>
              <a:rPr lang="de-DE" sz="1800" dirty="0"/>
              <a:t> </a:t>
            </a:r>
            <a:r>
              <a:rPr lang="de-DE" sz="1800" dirty="0" err="1"/>
              <a:t>addition</a:t>
            </a:r>
            <a:r>
              <a:rPr lang="de-DE" sz="1800" dirty="0"/>
              <a:t> </a:t>
            </a:r>
            <a:r>
              <a:rPr lang="de-DE" sz="1800" dirty="0" err="1"/>
              <a:t>to</a:t>
            </a:r>
            <a:r>
              <a:rPr lang="de-DE" sz="1800" dirty="0"/>
              <a:t> </a:t>
            </a:r>
            <a:r>
              <a:rPr lang="de-DE" sz="1800" dirty="0" err="1"/>
              <a:t>stubs</a:t>
            </a:r>
            <a:r>
              <a:rPr lang="de-DE" sz="1800" dirty="0"/>
              <a:t> and </a:t>
            </a:r>
            <a:r>
              <a:rPr lang="de-DE" sz="1800" dirty="0" err="1"/>
              <a:t>mocks</a:t>
            </a:r>
            <a:endParaRPr lang="de-DE" sz="1800" dirty="0"/>
          </a:p>
          <a:p>
            <a:endParaRPr lang="de-DE" sz="1800" b="1" dirty="0"/>
          </a:p>
          <a:p>
            <a:r>
              <a:rPr lang="de-DE" sz="1800" b="1" dirty="0"/>
              <a:t>Mocks</a:t>
            </a:r>
            <a:r>
              <a:rPr lang="de-DE" sz="1800" dirty="0"/>
              <a:t> – A </a:t>
            </a:r>
            <a:r>
              <a:rPr lang="de-DE" sz="1800" dirty="0" err="1"/>
              <a:t>mock</a:t>
            </a:r>
            <a:r>
              <a:rPr lang="de-DE" sz="1800" dirty="0"/>
              <a:t> </a:t>
            </a:r>
            <a:r>
              <a:rPr lang="de-DE" sz="1800" dirty="0" err="1"/>
              <a:t>replaces</a:t>
            </a:r>
            <a:r>
              <a:rPr lang="de-DE" sz="1800" dirty="0"/>
              <a:t> </a:t>
            </a:r>
            <a:r>
              <a:rPr lang="de-DE" sz="1800" dirty="0" err="1"/>
              <a:t>the</a:t>
            </a:r>
            <a:r>
              <a:rPr lang="de-DE" sz="1800" dirty="0"/>
              <a:t> </a:t>
            </a:r>
            <a:r>
              <a:rPr lang="de-DE" sz="1800" dirty="0" err="1"/>
              <a:t>mocked</a:t>
            </a:r>
            <a:r>
              <a:rPr lang="de-DE" sz="1800" dirty="0"/>
              <a:t> </a:t>
            </a:r>
            <a:r>
              <a:rPr lang="de-DE" sz="1800" dirty="0" err="1"/>
              <a:t>object</a:t>
            </a:r>
            <a:r>
              <a:rPr lang="de-DE" sz="1800" dirty="0"/>
              <a:t> </a:t>
            </a:r>
            <a:r>
              <a:rPr lang="de-DE" sz="1800" dirty="0" err="1"/>
              <a:t>completly</a:t>
            </a:r>
            <a:r>
              <a:rPr lang="de-DE" sz="1800" dirty="0"/>
              <a:t> and </a:t>
            </a:r>
            <a:r>
              <a:rPr lang="de-DE" sz="1800" dirty="0" err="1"/>
              <a:t>behaves</a:t>
            </a:r>
            <a:r>
              <a:rPr lang="de-DE" sz="1800" dirty="0"/>
              <a:t> like a real </a:t>
            </a:r>
            <a:r>
              <a:rPr lang="de-DE" sz="1800" dirty="0" err="1"/>
              <a:t>instance</a:t>
            </a:r>
            <a:r>
              <a:rPr lang="de-DE" sz="1800" dirty="0"/>
              <a:t> </a:t>
            </a:r>
            <a:r>
              <a:rPr lang="de-DE" sz="1800" dirty="0" err="1"/>
              <a:t>of</a:t>
            </a:r>
            <a:r>
              <a:rPr lang="de-DE" sz="1800" dirty="0"/>
              <a:t> </a:t>
            </a:r>
            <a:r>
              <a:rPr lang="de-DE" sz="1800" dirty="0" err="1"/>
              <a:t>the</a:t>
            </a:r>
            <a:r>
              <a:rPr lang="de-DE" sz="1800" dirty="0"/>
              <a:t> </a:t>
            </a:r>
            <a:r>
              <a:rPr lang="de-DE" sz="1800" dirty="0" err="1"/>
              <a:t>mocked</a:t>
            </a:r>
            <a:r>
              <a:rPr lang="de-DE" sz="1800" dirty="0"/>
              <a:t> </a:t>
            </a:r>
            <a:r>
              <a:rPr lang="de-DE" sz="1800" dirty="0" err="1"/>
              <a:t>object</a:t>
            </a:r>
            <a:r>
              <a:rPr lang="de-DE" sz="1800" dirty="0"/>
              <a:t>. The </a:t>
            </a:r>
            <a:r>
              <a:rPr lang="de-DE" sz="1800" dirty="0" err="1"/>
              <a:t>created</a:t>
            </a:r>
            <a:r>
              <a:rPr lang="de-DE" sz="1800" dirty="0"/>
              <a:t> </a:t>
            </a:r>
            <a:r>
              <a:rPr lang="de-DE" sz="1800" dirty="0" err="1"/>
              <a:t>data</a:t>
            </a:r>
            <a:r>
              <a:rPr lang="de-DE" sz="1800" dirty="0"/>
              <a:t> </a:t>
            </a:r>
            <a:r>
              <a:rPr lang="de-DE" sz="1800" dirty="0" err="1"/>
              <a:t>is</a:t>
            </a:r>
            <a:r>
              <a:rPr lang="de-DE" sz="1800" dirty="0"/>
              <a:t> </a:t>
            </a:r>
            <a:r>
              <a:rPr lang="de-DE" sz="1800" dirty="0" err="1"/>
              <a:t>kind</a:t>
            </a:r>
            <a:r>
              <a:rPr lang="de-DE" sz="1800" dirty="0"/>
              <a:t> </a:t>
            </a:r>
            <a:r>
              <a:rPr lang="de-DE" sz="1800" dirty="0" err="1"/>
              <a:t>of</a:t>
            </a:r>
            <a:r>
              <a:rPr lang="de-DE" sz="1800" dirty="0"/>
              <a:t> </a:t>
            </a:r>
            <a:r>
              <a:rPr lang="de-DE" sz="1800" dirty="0" err="1"/>
              <a:t>dynamic</a:t>
            </a:r>
            <a:r>
              <a:rPr lang="de-DE" sz="1800" dirty="0"/>
              <a:t> and </a:t>
            </a:r>
            <a:r>
              <a:rPr lang="de-DE" sz="1800" dirty="0" err="1"/>
              <a:t>specific</a:t>
            </a:r>
            <a:r>
              <a:rPr lang="de-DE" sz="1800" dirty="0"/>
              <a:t> </a:t>
            </a:r>
            <a:r>
              <a:rPr lang="de-DE" sz="1800" dirty="0" err="1"/>
              <a:t>for</a:t>
            </a:r>
            <a:r>
              <a:rPr lang="de-DE" sz="1800" dirty="0"/>
              <a:t> </a:t>
            </a:r>
            <a:r>
              <a:rPr lang="de-DE" sz="1800" dirty="0" err="1"/>
              <a:t>the</a:t>
            </a:r>
            <a:r>
              <a:rPr lang="de-DE" sz="1800" dirty="0"/>
              <a:t> </a:t>
            </a:r>
            <a:r>
              <a:rPr lang="de-DE" sz="1800" dirty="0" err="1"/>
              <a:t>unit</a:t>
            </a:r>
            <a:r>
              <a:rPr lang="de-DE" sz="1800" dirty="0"/>
              <a:t> </a:t>
            </a:r>
            <a:r>
              <a:rPr lang="de-DE" sz="1800" dirty="0" err="1"/>
              <a:t>tests</a:t>
            </a:r>
            <a:r>
              <a:rPr lang="de-DE" sz="1800" dirty="0"/>
              <a:t> (</a:t>
            </a:r>
            <a:r>
              <a:rPr lang="de-DE" sz="1800" dirty="0" err="1"/>
              <a:t>the</a:t>
            </a:r>
            <a:r>
              <a:rPr lang="de-DE" sz="1800" dirty="0"/>
              <a:t> </a:t>
            </a:r>
            <a:r>
              <a:rPr lang="de-DE" sz="1800" dirty="0" err="1"/>
              <a:t>tests</a:t>
            </a:r>
            <a:r>
              <a:rPr lang="de-DE" sz="1800" dirty="0"/>
              <a:t> </a:t>
            </a:r>
            <a:r>
              <a:rPr lang="de-DE" sz="1800" dirty="0" err="1"/>
              <a:t>prepare</a:t>
            </a:r>
            <a:r>
              <a:rPr lang="de-DE" sz="1800" dirty="0"/>
              <a:t> </a:t>
            </a:r>
            <a:r>
              <a:rPr lang="de-DE" sz="1800" dirty="0" err="1"/>
              <a:t>the</a:t>
            </a:r>
            <a:r>
              <a:rPr lang="de-DE" sz="1800" dirty="0"/>
              <a:t> </a:t>
            </a:r>
            <a:r>
              <a:rPr lang="de-DE" sz="1800" dirty="0" err="1"/>
              <a:t>mock</a:t>
            </a:r>
            <a:r>
              <a:rPr lang="de-DE" sz="1800" dirty="0"/>
              <a:t> </a:t>
            </a:r>
            <a:r>
              <a:rPr lang="de-DE" sz="1800" dirty="0" err="1"/>
              <a:t>upfront</a:t>
            </a:r>
            <a:r>
              <a:rPr lang="de-DE" sz="1800" dirty="0"/>
              <a:t>). Mocks </a:t>
            </a:r>
            <a:r>
              <a:rPr lang="de-DE" sz="1800" dirty="0" err="1"/>
              <a:t>are</a:t>
            </a:r>
            <a:r>
              <a:rPr lang="de-DE" sz="1800" dirty="0"/>
              <a:t> </a:t>
            </a:r>
            <a:r>
              <a:rPr lang="de-DE" sz="1800" dirty="0" err="1"/>
              <a:t>used</a:t>
            </a:r>
            <a:r>
              <a:rPr lang="de-DE" sz="1800" dirty="0"/>
              <a:t> </a:t>
            </a:r>
            <a:r>
              <a:rPr lang="de-DE" sz="1800" dirty="0" err="1"/>
              <a:t>to</a:t>
            </a:r>
            <a:r>
              <a:rPr lang="de-DE" sz="1800" dirty="0"/>
              <a:t> </a:t>
            </a:r>
            <a:r>
              <a:rPr lang="de-DE" sz="1800" dirty="0" err="1"/>
              <a:t>make</a:t>
            </a:r>
            <a:r>
              <a:rPr lang="de-DE" sz="1800" dirty="0"/>
              <a:t> an </a:t>
            </a:r>
            <a:r>
              <a:rPr lang="de-DE" sz="1800" dirty="0" err="1"/>
              <a:t>object</a:t>
            </a:r>
            <a:r>
              <a:rPr lang="de-DE" sz="1800" dirty="0"/>
              <a:t> </a:t>
            </a:r>
            <a:r>
              <a:rPr lang="de-DE" sz="1800" dirty="0" err="1"/>
              <a:t>testable</a:t>
            </a:r>
            <a:r>
              <a:rPr lang="de-DE" sz="1800" dirty="0"/>
              <a:t>, </a:t>
            </a:r>
            <a:r>
              <a:rPr lang="de-DE" sz="1800" dirty="0" err="1"/>
              <a:t>even</a:t>
            </a:r>
            <a:r>
              <a:rPr lang="de-DE" sz="1800" dirty="0"/>
              <a:t> </a:t>
            </a:r>
            <a:r>
              <a:rPr lang="de-DE" sz="1800" dirty="0" err="1"/>
              <a:t>if</a:t>
            </a:r>
            <a:r>
              <a:rPr lang="de-DE" sz="1800" dirty="0"/>
              <a:t> </a:t>
            </a:r>
            <a:r>
              <a:rPr lang="de-DE" sz="1800" dirty="0" err="1"/>
              <a:t>it</a:t>
            </a:r>
            <a:r>
              <a:rPr lang="de-DE" sz="1800" dirty="0"/>
              <a:t> </a:t>
            </a:r>
            <a:r>
              <a:rPr lang="de-DE" sz="1800" dirty="0" err="1"/>
              <a:t>depends</a:t>
            </a:r>
            <a:r>
              <a:rPr lang="de-DE" sz="1800" dirty="0"/>
              <a:t> on </a:t>
            </a:r>
            <a:r>
              <a:rPr lang="de-DE" sz="1800" dirty="0" err="1"/>
              <a:t>other</a:t>
            </a:r>
            <a:r>
              <a:rPr lang="de-DE" sz="1800" dirty="0"/>
              <a:t> </a:t>
            </a:r>
            <a:r>
              <a:rPr lang="de-DE" sz="1800" dirty="0" err="1"/>
              <a:t>objects</a:t>
            </a:r>
            <a:r>
              <a:rPr lang="de-DE" sz="1800" dirty="0"/>
              <a:t>, </a:t>
            </a:r>
            <a:r>
              <a:rPr lang="de-DE" sz="1800" dirty="0" err="1"/>
              <a:t>which</a:t>
            </a:r>
            <a:r>
              <a:rPr lang="de-DE" sz="1800" dirty="0"/>
              <a:t> </a:t>
            </a:r>
            <a:r>
              <a:rPr lang="de-DE" sz="1800" dirty="0" err="1"/>
              <a:t>are</a:t>
            </a:r>
            <a:r>
              <a:rPr lang="de-DE" sz="1800" dirty="0"/>
              <a:t> not in </a:t>
            </a:r>
            <a:r>
              <a:rPr lang="de-DE" sz="1800" dirty="0" err="1"/>
              <a:t>test</a:t>
            </a:r>
            <a:r>
              <a:rPr lang="de-DE" sz="1800" dirty="0"/>
              <a:t> </a:t>
            </a:r>
            <a:r>
              <a:rPr lang="de-DE" sz="1800" dirty="0" err="1"/>
              <a:t>focus</a:t>
            </a:r>
            <a:r>
              <a:rPr lang="de-DE" sz="1800" dirty="0"/>
              <a:t>. In </a:t>
            </a:r>
            <a:r>
              <a:rPr lang="de-DE" sz="1800" dirty="0" err="1"/>
              <a:t>this</a:t>
            </a:r>
            <a:r>
              <a:rPr lang="de-DE" sz="1800" dirty="0"/>
              <a:t> </a:t>
            </a:r>
            <a:r>
              <a:rPr lang="de-DE" sz="1800" dirty="0" err="1"/>
              <a:t>case</a:t>
            </a:r>
            <a:r>
              <a:rPr lang="de-DE" sz="1800" dirty="0"/>
              <a:t> </a:t>
            </a:r>
            <a:r>
              <a:rPr lang="de-DE" sz="1800" dirty="0" err="1"/>
              <a:t>the</a:t>
            </a:r>
            <a:r>
              <a:rPr lang="de-DE" sz="1800" dirty="0"/>
              <a:t> </a:t>
            </a:r>
            <a:r>
              <a:rPr lang="de-DE" sz="1800" dirty="0" err="1"/>
              <a:t>other</a:t>
            </a:r>
            <a:r>
              <a:rPr lang="de-DE" sz="1800" dirty="0"/>
              <a:t> </a:t>
            </a:r>
            <a:r>
              <a:rPr lang="de-DE" sz="1800" dirty="0" err="1"/>
              <a:t>objects</a:t>
            </a:r>
            <a:r>
              <a:rPr lang="de-DE" sz="1800" dirty="0"/>
              <a:t> </a:t>
            </a:r>
            <a:r>
              <a:rPr lang="de-DE" sz="1800" dirty="0" err="1"/>
              <a:t>become</a:t>
            </a:r>
            <a:r>
              <a:rPr lang="de-DE" sz="1800" dirty="0"/>
              <a:t> </a:t>
            </a:r>
            <a:r>
              <a:rPr lang="de-DE" sz="1800" dirty="0" err="1"/>
              <a:t>mocked</a:t>
            </a:r>
            <a:r>
              <a:rPr lang="de-DE" sz="1800" dirty="0"/>
              <a:t> and </a:t>
            </a:r>
            <a:r>
              <a:rPr lang="de-DE" sz="1800" dirty="0" err="1"/>
              <a:t>deliver</a:t>
            </a:r>
            <a:r>
              <a:rPr lang="de-DE" sz="1800" dirty="0"/>
              <a:t> reliable </a:t>
            </a:r>
            <a:r>
              <a:rPr lang="de-DE" sz="1800" dirty="0" err="1"/>
              <a:t>values</a:t>
            </a:r>
            <a:r>
              <a:rPr lang="de-DE" sz="1800" dirty="0"/>
              <a:t>, </a:t>
            </a:r>
            <a:r>
              <a:rPr lang="de-DE" sz="1800" dirty="0" err="1"/>
              <a:t>to</a:t>
            </a:r>
            <a:r>
              <a:rPr lang="de-DE" sz="1800" dirty="0"/>
              <a:t> </a:t>
            </a:r>
            <a:r>
              <a:rPr lang="de-DE" sz="1800" dirty="0" err="1"/>
              <a:t>the</a:t>
            </a:r>
            <a:r>
              <a:rPr lang="de-DE" sz="1800" dirty="0"/>
              <a:t> </a:t>
            </a:r>
            <a:r>
              <a:rPr lang="de-DE" sz="1800" dirty="0" err="1"/>
              <a:t>object</a:t>
            </a:r>
            <a:r>
              <a:rPr lang="de-DE" sz="1800" dirty="0"/>
              <a:t> </a:t>
            </a:r>
            <a:r>
              <a:rPr lang="de-DE" sz="1800" dirty="0" err="1"/>
              <a:t>under</a:t>
            </a:r>
            <a:r>
              <a:rPr lang="de-DE" sz="1800" dirty="0"/>
              <a:t> </a:t>
            </a:r>
            <a:r>
              <a:rPr lang="de-DE" sz="1800" dirty="0" err="1"/>
              <a:t>test</a:t>
            </a:r>
            <a:r>
              <a:rPr lang="de-DE" sz="1800" dirty="0"/>
              <a:t>.</a:t>
            </a:r>
          </a:p>
        </p:txBody>
      </p:sp>
      <p:sp>
        <p:nvSpPr>
          <p:cNvPr id="4" name="Fußzeilenplatzhalter 3">
            <a:extLst>
              <a:ext uri="{FF2B5EF4-FFF2-40B4-BE49-F238E27FC236}">
                <a16:creationId xmlns:a16="http://schemas.microsoft.com/office/drawing/2014/main" id="{ED43667A-A919-3871-FFB3-BE3A5A4FC1CF}"/>
              </a:ext>
            </a:extLst>
          </p:cNvPr>
          <p:cNvSpPr>
            <a:spLocks noGrp="1"/>
          </p:cNvSpPr>
          <p:nvPr>
            <p:ph type="ftr" sz="quarter" idx="12"/>
          </p:nvPr>
        </p:nvSpPr>
        <p:spPr/>
        <p:txBody>
          <a:bodyPr/>
          <a:lstStyle/>
          <a:p>
            <a:r>
              <a:rPr lang="de-DE"/>
              <a:t>Test Driven Development</a:t>
            </a:r>
            <a:endParaRPr lang="de-DE" dirty="0"/>
          </a:p>
        </p:txBody>
      </p:sp>
      <p:sp>
        <p:nvSpPr>
          <p:cNvPr id="6" name="Foliennummernplatzhalter 5">
            <a:extLst>
              <a:ext uri="{FF2B5EF4-FFF2-40B4-BE49-F238E27FC236}">
                <a16:creationId xmlns:a16="http://schemas.microsoft.com/office/drawing/2014/main" id="{6F73C266-518A-8BE2-D806-351FDB2A413A}"/>
              </a:ext>
            </a:extLst>
          </p:cNvPr>
          <p:cNvSpPr>
            <a:spLocks noGrp="1"/>
          </p:cNvSpPr>
          <p:nvPr>
            <p:ph type="sldNum" sz="quarter" idx="13"/>
          </p:nvPr>
        </p:nvSpPr>
        <p:spPr/>
        <p:txBody>
          <a:bodyPr/>
          <a:lstStyle/>
          <a:p>
            <a:fld id="{39505E11-EB17-428F-A226-CE7396E36BB2}" type="slidenum">
              <a:rPr lang="de-DE" smtClean="0"/>
              <a:pPr/>
              <a:t>13</a:t>
            </a:fld>
            <a:endParaRPr lang="de-DE" dirty="0"/>
          </a:p>
        </p:txBody>
      </p:sp>
    </p:spTree>
    <p:extLst>
      <p:ext uri="{BB962C8B-B14F-4D97-AF65-F5344CB8AC3E}">
        <p14:creationId xmlns:p14="http://schemas.microsoft.com/office/powerpoint/2010/main" val="621381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Bild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4544" y="-596602"/>
            <a:ext cx="9649072" cy="7122744"/>
          </a:xfrm>
          <a:prstGeom prst="rect">
            <a:avLst/>
          </a:prstGeom>
        </p:spPr>
      </p:pic>
      <p:sp>
        <p:nvSpPr>
          <p:cNvPr id="8" name="Fußzeilenplatzhalter 7">
            <a:extLst>
              <a:ext uri="{FF2B5EF4-FFF2-40B4-BE49-F238E27FC236}">
                <a16:creationId xmlns:a16="http://schemas.microsoft.com/office/drawing/2014/main" id="{96430F6E-D3C6-F9CE-8165-9A33579E5652}"/>
              </a:ext>
            </a:extLst>
          </p:cNvPr>
          <p:cNvSpPr>
            <a:spLocks noGrp="1"/>
          </p:cNvSpPr>
          <p:nvPr>
            <p:ph type="ftr" sz="quarter" idx="12"/>
          </p:nvPr>
        </p:nvSpPr>
        <p:spPr/>
        <p:txBody>
          <a:bodyPr/>
          <a:lstStyle/>
          <a:p>
            <a:r>
              <a:rPr lang="de-DE"/>
              <a:t>Test Driven Development</a:t>
            </a:r>
            <a:endParaRPr lang="de-DE" dirty="0"/>
          </a:p>
        </p:txBody>
      </p:sp>
      <p:sp>
        <p:nvSpPr>
          <p:cNvPr id="2" name="Foliennummernplatzhalter 1">
            <a:extLst>
              <a:ext uri="{FF2B5EF4-FFF2-40B4-BE49-F238E27FC236}">
                <a16:creationId xmlns:a16="http://schemas.microsoft.com/office/drawing/2014/main" id="{FF743799-52DB-5189-6E71-9B02143763FC}"/>
              </a:ext>
            </a:extLst>
          </p:cNvPr>
          <p:cNvSpPr>
            <a:spLocks noGrp="1"/>
          </p:cNvSpPr>
          <p:nvPr>
            <p:ph type="sldNum" sz="quarter" idx="13"/>
          </p:nvPr>
        </p:nvSpPr>
        <p:spPr/>
        <p:txBody>
          <a:bodyPr/>
          <a:lstStyle/>
          <a:p>
            <a:fld id="{39505E11-EB17-428F-A226-CE7396E36BB2}" type="slidenum">
              <a:rPr lang="de-DE" smtClean="0"/>
              <a:pPr/>
              <a:t>14</a:t>
            </a:fld>
            <a:endParaRPr lang="de-DE" dirty="0"/>
          </a:p>
        </p:txBody>
      </p:sp>
    </p:spTree>
    <p:extLst>
      <p:ext uri="{BB962C8B-B14F-4D97-AF65-F5344CB8AC3E}">
        <p14:creationId xmlns:p14="http://schemas.microsoft.com/office/powerpoint/2010/main" val="13423361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3"/>
          <a:stretch>
            <a:fillRect/>
          </a:stretch>
        </p:blipFill>
        <p:spPr>
          <a:xfrm>
            <a:off x="2051720" y="0"/>
            <a:ext cx="5210115" cy="4014226"/>
          </a:xfrm>
          <a:prstGeom prst="rect">
            <a:avLst/>
          </a:prstGeom>
        </p:spPr>
      </p:pic>
      <p:sp>
        <p:nvSpPr>
          <p:cNvPr id="9" name="Fußzeilenplatzhalter 8">
            <a:extLst>
              <a:ext uri="{FF2B5EF4-FFF2-40B4-BE49-F238E27FC236}">
                <a16:creationId xmlns:a16="http://schemas.microsoft.com/office/drawing/2014/main" id="{187FDA83-DE31-E02D-4B4A-ABCC6265FC9F}"/>
              </a:ext>
            </a:extLst>
          </p:cNvPr>
          <p:cNvSpPr>
            <a:spLocks noGrp="1"/>
          </p:cNvSpPr>
          <p:nvPr>
            <p:ph type="ftr" sz="quarter" idx="12"/>
          </p:nvPr>
        </p:nvSpPr>
        <p:spPr/>
        <p:txBody>
          <a:bodyPr/>
          <a:lstStyle/>
          <a:p>
            <a:r>
              <a:rPr lang="de-DE"/>
              <a:t>Test Driven Development</a:t>
            </a:r>
            <a:endParaRPr lang="de-DE" dirty="0"/>
          </a:p>
        </p:txBody>
      </p:sp>
      <p:sp>
        <p:nvSpPr>
          <p:cNvPr id="4" name="Textfeld 3">
            <a:extLst>
              <a:ext uri="{FF2B5EF4-FFF2-40B4-BE49-F238E27FC236}">
                <a16:creationId xmlns:a16="http://schemas.microsoft.com/office/drawing/2014/main" id="{B6610323-8CD4-DA19-8E92-0259345943B2}"/>
              </a:ext>
            </a:extLst>
          </p:cNvPr>
          <p:cNvSpPr txBox="1"/>
          <p:nvPr/>
        </p:nvSpPr>
        <p:spPr>
          <a:xfrm>
            <a:off x="31757" y="4062765"/>
            <a:ext cx="9144000" cy="646331"/>
          </a:xfrm>
          <a:prstGeom prst="rect">
            <a:avLst/>
          </a:prstGeom>
          <a:noFill/>
        </p:spPr>
        <p:txBody>
          <a:bodyPr wrap="square">
            <a:spAutoFit/>
          </a:bodyPr>
          <a:lstStyle/>
          <a:p>
            <a:pPr algn="ctr"/>
            <a:r>
              <a:rPr lang="de-DE" dirty="0"/>
              <a:t>TDD in </a:t>
            </a:r>
            <a:r>
              <a:rPr lang="de-DE" dirty="0" err="1"/>
              <a:t>one</a:t>
            </a:r>
            <a:r>
              <a:rPr lang="de-DE" dirty="0"/>
              <a:t> </a:t>
            </a:r>
            <a:r>
              <a:rPr lang="de-DE" dirty="0" err="1"/>
              <a:t>sentence</a:t>
            </a:r>
            <a:r>
              <a:rPr lang="de-DE" dirty="0"/>
              <a:t>: </a:t>
            </a:r>
            <a:r>
              <a:rPr lang="de-DE" dirty="0" err="1"/>
              <a:t>You</a:t>
            </a:r>
            <a:r>
              <a:rPr lang="de-DE" dirty="0"/>
              <a:t> </a:t>
            </a:r>
            <a:r>
              <a:rPr lang="de-DE" dirty="0" err="1"/>
              <a:t>are</a:t>
            </a:r>
            <a:r>
              <a:rPr lang="de-DE" dirty="0"/>
              <a:t> not </a:t>
            </a:r>
            <a:r>
              <a:rPr lang="de-DE" dirty="0" err="1"/>
              <a:t>allowed</a:t>
            </a:r>
            <a:r>
              <a:rPr lang="de-DE" dirty="0"/>
              <a:t> </a:t>
            </a:r>
            <a:r>
              <a:rPr lang="de-DE" dirty="0" err="1"/>
              <a:t>to</a:t>
            </a:r>
            <a:r>
              <a:rPr lang="de-DE" dirty="0"/>
              <a:t> </a:t>
            </a:r>
            <a:r>
              <a:rPr lang="de-DE" dirty="0" err="1"/>
              <a:t>write</a:t>
            </a:r>
            <a:r>
              <a:rPr lang="de-DE" dirty="0"/>
              <a:t> a </a:t>
            </a:r>
            <a:r>
              <a:rPr lang="de-DE" dirty="0" err="1"/>
              <a:t>single</a:t>
            </a:r>
            <a:r>
              <a:rPr lang="de-DE" dirty="0"/>
              <a:t> </a:t>
            </a:r>
            <a:r>
              <a:rPr lang="de-DE" dirty="0" err="1"/>
              <a:t>line</a:t>
            </a:r>
            <a:r>
              <a:rPr lang="de-DE" dirty="0"/>
              <a:t> </a:t>
            </a:r>
            <a:r>
              <a:rPr lang="de-DE" dirty="0" err="1"/>
              <a:t>of</a:t>
            </a:r>
            <a:r>
              <a:rPr lang="de-DE" dirty="0"/>
              <a:t> </a:t>
            </a:r>
            <a:r>
              <a:rPr lang="de-DE" dirty="0" err="1"/>
              <a:t>production</a:t>
            </a:r>
            <a:r>
              <a:rPr lang="de-DE" dirty="0"/>
              <a:t> code </a:t>
            </a:r>
            <a:r>
              <a:rPr lang="de-DE" dirty="0" err="1"/>
              <a:t>until</a:t>
            </a:r>
            <a:r>
              <a:rPr lang="de-DE" dirty="0"/>
              <a:t> </a:t>
            </a:r>
            <a:r>
              <a:rPr lang="de-DE" dirty="0" err="1"/>
              <a:t>there</a:t>
            </a:r>
            <a:r>
              <a:rPr lang="de-DE" dirty="0"/>
              <a:t> </a:t>
            </a:r>
            <a:r>
              <a:rPr lang="de-DE" dirty="0" err="1"/>
              <a:t>is</a:t>
            </a:r>
            <a:r>
              <a:rPr lang="de-DE" dirty="0"/>
              <a:t> a </a:t>
            </a:r>
            <a:r>
              <a:rPr lang="de-DE" dirty="0" err="1"/>
              <a:t>failing</a:t>
            </a:r>
            <a:r>
              <a:rPr lang="de-DE" dirty="0"/>
              <a:t> </a:t>
            </a:r>
            <a:r>
              <a:rPr lang="de-DE" dirty="0" err="1"/>
              <a:t>test</a:t>
            </a:r>
            <a:r>
              <a:rPr lang="de-DE" dirty="0"/>
              <a:t> </a:t>
            </a:r>
            <a:r>
              <a:rPr lang="de-DE" dirty="0" err="1"/>
              <a:t>that</a:t>
            </a:r>
            <a:r>
              <a:rPr lang="de-DE" dirty="0"/>
              <a:t> </a:t>
            </a:r>
            <a:r>
              <a:rPr lang="de-DE" dirty="0" err="1"/>
              <a:t>asks</a:t>
            </a:r>
            <a:r>
              <a:rPr lang="de-DE" dirty="0"/>
              <a:t> </a:t>
            </a:r>
            <a:r>
              <a:rPr lang="de-DE" dirty="0" err="1"/>
              <a:t>for</a:t>
            </a:r>
            <a:r>
              <a:rPr lang="de-DE" dirty="0"/>
              <a:t> it.</a:t>
            </a:r>
          </a:p>
        </p:txBody>
      </p:sp>
      <p:sp>
        <p:nvSpPr>
          <p:cNvPr id="3" name="Foliennummernplatzhalter 2">
            <a:extLst>
              <a:ext uri="{FF2B5EF4-FFF2-40B4-BE49-F238E27FC236}">
                <a16:creationId xmlns:a16="http://schemas.microsoft.com/office/drawing/2014/main" id="{130D1A6C-ED51-C130-9522-41B957079991}"/>
              </a:ext>
            </a:extLst>
          </p:cNvPr>
          <p:cNvSpPr>
            <a:spLocks noGrp="1"/>
          </p:cNvSpPr>
          <p:nvPr>
            <p:ph type="sldNum" sz="quarter" idx="13"/>
          </p:nvPr>
        </p:nvSpPr>
        <p:spPr/>
        <p:txBody>
          <a:bodyPr/>
          <a:lstStyle/>
          <a:p>
            <a:fld id="{39505E11-EB17-428F-A226-CE7396E36BB2}" type="slidenum">
              <a:rPr lang="de-DE" smtClean="0"/>
              <a:pPr/>
              <a:t>15</a:t>
            </a:fld>
            <a:endParaRPr lang="de-DE" dirty="0"/>
          </a:p>
        </p:txBody>
      </p:sp>
    </p:spTree>
    <p:extLst>
      <p:ext uri="{BB962C8B-B14F-4D97-AF65-F5344CB8AC3E}">
        <p14:creationId xmlns:p14="http://schemas.microsoft.com/office/powerpoint/2010/main" val="8563999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6"/>
          <p:cNvSpPr>
            <a:spLocks noGrp="1"/>
          </p:cNvSpPr>
          <p:nvPr>
            <p:ph type="title"/>
          </p:nvPr>
        </p:nvSpPr>
        <p:spPr/>
        <p:txBody>
          <a:bodyPr>
            <a:normAutofit fontScale="90000"/>
          </a:bodyPr>
          <a:lstStyle/>
          <a:p>
            <a:pPr algn="ctr"/>
            <a:r>
              <a:rPr lang="de-DE" dirty="0"/>
              <a:t>TDD Coding Kata “String </a:t>
            </a:r>
            <a:r>
              <a:rPr lang="de-DE" dirty="0" err="1"/>
              <a:t>Calculator</a:t>
            </a:r>
            <a:r>
              <a:rPr lang="de-DE" dirty="0"/>
              <a:t>“</a:t>
            </a:r>
          </a:p>
        </p:txBody>
      </p:sp>
      <p:sp>
        <p:nvSpPr>
          <p:cNvPr id="2" name="Rechteck 1"/>
          <p:cNvSpPr/>
          <p:nvPr/>
        </p:nvSpPr>
        <p:spPr>
          <a:xfrm>
            <a:off x="1835696" y="726421"/>
            <a:ext cx="5256584" cy="3970318"/>
          </a:xfrm>
          <a:prstGeom prst="rect">
            <a:avLst/>
          </a:prstGeom>
        </p:spPr>
        <p:txBody>
          <a:bodyPr wrap="square">
            <a:spAutoFit/>
          </a:bodyPr>
          <a:lstStyle/>
          <a:p>
            <a:r>
              <a:rPr lang="de-DE" dirty="0"/>
              <a:t>Create a simple </a:t>
            </a:r>
            <a:r>
              <a:rPr lang="de-DE" dirty="0" err="1"/>
              <a:t>string</a:t>
            </a:r>
            <a:r>
              <a:rPr lang="de-DE" dirty="0"/>
              <a:t> </a:t>
            </a:r>
            <a:r>
              <a:rPr lang="de-DE" dirty="0" err="1"/>
              <a:t>calculator</a:t>
            </a:r>
            <a:r>
              <a:rPr lang="de-DE" dirty="0"/>
              <a:t> </a:t>
            </a:r>
            <a:r>
              <a:rPr lang="de-DE" dirty="0" err="1"/>
              <a:t>with</a:t>
            </a:r>
            <a:r>
              <a:rPr lang="de-DE" dirty="0"/>
              <a:t> a </a:t>
            </a:r>
            <a:r>
              <a:rPr lang="de-DE" dirty="0" err="1"/>
              <a:t>method</a:t>
            </a:r>
            <a:r>
              <a:rPr lang="de-DE" dirty="0"/>
              <a:t> </a:t>
            </a:r>
            <a:r>
              <a:rPr lang="de-DE" b="1" dirty="0" err="1"/>
              <a:t>int</a:t>
            </a:r>
            <a:r>
              <a:rPr lang="de-DE" b="1" dirty="0"/>
              <a:t> </a:t>
            </a:r>
            <a:r>
              <a:rPr lang="de-DE" b="1" dirty="0" err="1"/>
              <a:t>add</a:t>
            </a:r>
            <a:r>
              <a:rPr lang="de-DE" b="1" dirty="0"/>
              <a:t>(</a:t>
            </a:r>
            <a:r>
              <a:rPr lang="de-DE" b="1" dirty="0" err="1"/>
              <a:t>string_numbers</a:t>
            </a:r>
            <a:r>
              <a:rPr lang="de-DE" b="1" dirty="0"/>
              <a:t>) </a:t>
            </a:r>
            <a:r>
              <a:rPr lang="de-DE" dirty="0"/>
              <a:t>The </a:t>
            </a:r>
            <a:r>
              <a:rPr lang="de-DE" dirty="0" err="1"/>
              <a:t>method</a:t>
            </a:r>
            <a:r>
              <a:rPr lang="de-DE" dirty="0"/>
              <a:t> </a:t>
            </a:r>
            <a:r>
              <a:rPr lang="de-DE" dirty="0" err="1"/>
              <a:t>can</a:t>
            </a:r>
            <a:r>
              <a:rPr lang="de-DE" dirty="0"/>
              <a:t> </a:t>
            </a:r>
            <a:r>
              <a:rPr lang="de-DE" dirty="0" err="1"/>
              <a:t>take</a:t>
            </a:r>
            <a:r>
              <a:rPr lang="de-DE" dirty="0"/>
              <a:t> 0, 1, 2 </a:t>
            </a:r>
            <a:r>
              <a:rPr lang="de-DE" dirty="0" err="1"/>
              <a:t>or</a:t>
            </a:r>
            <a:r>
              <a:rPr lang="de-DE" dirty="0"/>
              <a:t> </a:t>
            </a:r>
            <a:r>
              <a:rPr lang="de-DE" dirty="0" err="1"/>
              <a:t>more</a:t>
            </a:r>
            <a:r>
              <a:rPr lang="de-DE" dirty="0"/>
              <a:t> </a:t>
            </a:r>
            <a:r>
              <a:rPr lang="de-DE" dirty="0" err="1"/>
              <a:t>numbers</a:t>
            </a:r>
            <a:r>
              <a:rPr lang="de-DE" dirty="0"/>
              <a:t>, and will </a:t>
            </a:r>
            <a:r>
              <a:rPr lang="de-DE" dirty="0" err="1"/>
              <a:t>return</a:t>
            </a:r>
            <a:r>
              <a:rPr lang="de-DE" dirty="0"/>
              <a:t> </a:t>
            </a:r>
            <a:r>
              <a:rPr lang="de-DE" dirty="0" err="1"/>
              <a:t>their</a:t>
            </a:r>
            <a:r>
              <a:rPr lang="de-DE" dirty="0"/>
              <a:t> </a:t>
            </a:r>
            <a:r>
              <a:rPr lang="de-DE" dirty="0" err="1"/>
              <a:t>sum</a:t>
            </a:r>
            <a:r>
              <a:rPr lang="de-DE" dirty="0"/>
              <a:t> (</a:t>
            </a:r>
            <a:r>
              <a:rPr lang="de-DE" dirty="0" err="1"/>
              <a:t>for</a:t>
            </a:r>
            <a:r>
              <a:rPr lang="de-DE" dirty="0"/>
              <a:t> an </a:t>
            </a:r>
            <a:r>
              <a:rPr lang="de-DE" dirty="0" err="1"/>
              <a:t>empty</a:t>
            </a:r>
            <a:r>
              <a:rPr lang="de-DE" dirty="0"/>
              <a:t> </a:t>
            </a:r>
            <a:r>
              <a:rPr lang="de-DE" dirty="0" err="1"/>
              <a:t>string</a:t>
            </a:r>
            <a:r>
              <a:rPr lang="de-DE" dirty="0"/>
              <a:t> </a:t>
            </a:r>
            <a:r>
              <a:rPr lang="de-DE" dirty="0" err="1"/>
              <a:t>it</a:t>
            </a:r>
            <a:r>
              <a:rPr lang="de-DE" dirty="0"/>
              <a:t> will </a:t>
            </a:r>
            <a:r>
              <a:rPr lang="de-DE" dirty="0" err="1"/>
              <a:t>return</a:t>
            </a:r>
            <a:r>
              <a:rPr lang="de-DE" dirty="0"/>
              <a:t> 0) </a:t>
            </a:r>
            <a:r>
              <a:rPr lang="de-DE" dirty="0" err="1"/>
              <a:t>for</a:t>
            </a:r>
            <a:r>
              <a:rPr lang="de-DE" dirty="0"/>
              <a:t> </a:t>
            </a:r>
            <a:r>
              <a:rPr lang="de-DE" dirty="0" err="1"/>
              <a:t>example</a:t>
            </a:r>
            <a:r>
              <a:rPr lang="de-DE" b="1" dirty="0"/>
              <a:t> “” </a:t>
            </a:r>
            <a:r>
              <a:rPr lang="de-DE" b="1" dirty="0" err="1"/>
              <a:t>or</a:t>
            </a:r>
            <a:r>
              <a:rPr lang="de-DE" b="1" dirty="0"/>
              <a:t> “1” </a:t>
            </a:r>
            <a:r>
              <a:rPr lang="de-DE" b="1" dirty="0" err="1"/>
              <a:t>or</a:t>
            </a:r>
            <a:r>
              <a:rPr lang="de-DE" b="1" dirty="0"/>
              <a:t> “1,2”</a:t>
            </a:r>
          </a:p>
          <a:p>
            <a:pPr>
              <a:buFont typeface="+mj-lt"/>
              <a:buAutoNum type="arabicPeriod"/>
            </a:pPr>
            <a:endParaRPr lang="de-DE" dirty="0"/>
          </a:p>
          <a:p>
            <a:r>
              <a:rPr lang="de-DE" dirty="0" err="1"/>
              <a:t>Todo</a:t>
            </a:r>
            <a:r>
              <a:rPr lang="de-DE" dirty="0"/>
              <a:t> List</a:t>
            </a:r>
            <a:br>
              <a:rPr lang="de-DE" dirty="0"/>
            </a:br>
            <a:r>
              <a:rPr lang="de-DE" dirty="0"/>
              <a:t>„“ =&gt; 0 </a:t>
            </a:r>
          </a:p>
          <a:p>
            <a:r>
              <a:rPr lang="de-DE" dirty="0"/>
              <a:t>„1“ =&gt; 1</a:t>
            </a:r>
          </a:p>
          <a:p>
            <a:r>
              <a:rPr lang="de-DE" dirty="0"/>
              <a:t>„1,2“ =&gt; 3</a:t>
            </a:r>
          </a:p>
          <a:p>
            <a:r>
              <a:rPr lang="de-DE" dirty="0"/>
              <a:t>"1,27" =&gt; 28</a:t>
            </a:r>
          </a:p>
          <a:p>
            <a:r>
              <a:rPr lang="de-DE" dirty="0"/>
              <a:t>"15,17,21" =&gt; 53</a:t>
            </a:r>
          </a:p>
          <a:p>
            <a:r>
              <a:rPr lang="de-DE" dirty="0"/>
              <a:t>„1,5,27,45“ =&gt; 78</a:t>
            </a:r>
          </a:p>
          <a:p>
            <a:r>
              <a:rPr lang="de-DE" dirty="0"/>
              <a:t>„1,10,100,1000,10000“ =&gt; 11111</a:t>
            </a:r>
          </a:p>
        </p:txBody>
      </p:sp>
      <p:sp>
        <p:nvSpPr>
          <p:cNvPr id="10" name="Fußzeilenplatzhalter 9">
            <a:extLst>
              <a:ext uri="{FF2B5EF4-FFF2-40B4-BE49-F238E27FC236}">
                <a16:creationId xmlns:a16="http://schemas.microsoft.com/office/drawing/2014/main" id="{D2A09B80-9DD2-F4C0-D141-E7F52ED42348}"/>
              </a:ext>
            </a:extLst>
          </p:cNvPr>
          <p:cNvSpPr>
            <a:spLocks noGrp="1"/>
          </p:cNvSpPr>
          <p:nvPr>
            <p:ph type="ftr" sz="quarter" idx="12"/>
          </p:nvPr>
        </p:nvSpPr>
        <p:spPr/>
        <p:txBody>
          <a:bodyPr/>
          <a:lstStyle/>
          <a:p>
            <a:r>
              <a:rPr lang="de-DE"/>
              <a:t>Test Driven Development</a:t>
            </a:r>
            <a:endParaRPr lang="de-DE" dirty="0"/>
          </a:p>
        </p:txBody>
      </p:sp>
      <p:sp>
        <p:nvSpPr>
          <p:cNvPr id="3" name="Foliennummernplatzhalter 2">
            <a:extLst>
              <a:ext uri="{FF2B5EF4-FFF2-40B4-BE49-F238E27FC236}">
                <a16:creationId xmlns:a16="http://schemas.microsoft.com/office/drawing/2014/main" id="{D7723C3A-0427-FC5F-6491-0CC558197A8C}"/>
              </a:ext>
            </a:extLst>
          </p:cNvPr>
          <p:cNvSpPr>
            <a:spLocks noGrp="1"/>
          </p:cNvSpPr>
          <p:nvPr>
            <p:ph type="sldNum" sz="quarter" idx="13"/>
          </p:nvPr>
        </p:nvSpPr>
        <p:spPr/>
        <p:txBody>
          <a:bodyPr/>
          <a:lstStyle/>
          <a:p>
            <a:fld id="{39505E11-EB17-428F-A226-CE7396E36BB2}" type="slidenum">
              <a:rPr lang="de-DE" smtClean="0"/>
              <a:pPr/>
              <a:t>16</a:t>
            </a:fld>
            <a:endParaRPr lang="de-DE" dirty="0"/>
          </a:p>
        </p:txBody>
      </p:sp>
    </p:spTree>
    <p:extLst>
      <p:ext uri="{BB962C8B-B14F-4D97-AF65-F5344CB8AC3E}">
        <p14:creationId xmlns:p14="http://schemas.microsoft.com/office/powerpoint/2010/main" val="6435357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0298B1-05B1-E10B-2902-B305CBEE1D0F}"/>
            </a:ext>
          </a:extLst>
        </p:cNvPr>
        <p:cNvGrpSpPr/>
        <p:nvPr/>
      </p:nvGrpSpPr>
      <p:grpSpPr>
        <a:xfrm>
          <a:off x="0" y="0"/>
          <a:ext cx="0" cy="0"/>
          <a:chOff x="0" y="0"/>
          <a:chExt cx="0" cy="0"/>
        </a:xfrm>
      </p:grpSpPr>
      <p:sp>
        <p:nvSpPr>
          <p:cNvPr id="16" name="Title 6">
            <a:extLst>
              <a:ext uri="{FF2B5EF4-FFF2-40B4-BE49-F238E27FC236}">
                <a16:creationId xmlns:a16="http://schemas.microsoft.com/office/drawing/2014/main" id="{3DD716A0-787E-FEFB-4FAE-BDA29C9B69E4}"/>
              </a:ext>
            </a:extLst>
          </p:cNvPr>
          <p:cNvSpPr>
            <a:spLocks noGrp="1"/>
          </p:cNvSpPr>
          <p:nvPr>
            <p:ph type="title"/>
          </p:nvPr>
        </p:nvSpPr>
        <p:spPr/>
        <p:txBody>
          <a:bodyPr>
            <a:normAutofit fontScale="90000"/>
          </a:bodyPr>
          <a:lstStyle/>
          <a:p>
            <a:pPr algn="ctr"/>
            <a:r>
              <a:rPr lang="de-DE" dirty="0" err="1"/>
              <a:t>Self</a:t>
            </a:r>
            <a:r>
              <a:rPr lang="de-DE" dirty="0"/>
              <a:t> Study 1 – TDD Coding Kata “Help ALF“</a:t>
            </a:r>
          </a:p>
        </p:txBody>
      </p:sp>
      <p:sp>
        <p:nvSpPr>
          <p:cNvPr id="2" name="Rechteck 1">
            <a:extLst>
              <a:ext uri="{FF2B5EF4-FFF2-40B4-BE49-F238E27FC236}">
                <a16:creationId xmlns:a16="http://schemas.microsoft.com/office/drawing/2014/main" id="{CD152B66-EBAB-A281-89EA-5DB2F880E545}"/>
              </a:ext>
            </a:extLst>
          </p:cNvPr>
          <p:cNvSpPr/>
          <p:nvPr/>
        </p:nvSpPr>
        <p:spPr>
          <a:xfrm>
            <a:off x="180000" y="627534"/>
            <a:ext cx="8784488" cy="4154984"/>
          </a:xfrm>
          <a:prstGeom prst="rect">
            <a:avLst/>
          </a:prstGeom>
        </p:spPr>
        <p:txBody>
          <a:bodyPr wrap="square">
            <a:spAutoFit/>
          </a:bodyPr>
          <a:lstStyle/>
          <a:p>
            <a:r>
              <a:rPr lang="de-DE" sz="1100" dirty="0"/>
              <a:t>## Help ALF</a:t>
            </a:r>
          </a:p>
          <a:p>
            <a:r>
              <a:rPr lang="de-DE" sz="1100" dirty="0"/>
              <a:t>Late last </a:t>
            </a:r>
            <a:r>
              <a:rPr lang="de-DE" sz="1100" dirty="0" err="1"/>
              <a:t>night</a:t>
            </a:r>
            <a:r>
              <a:rPr lang="de-DE" sz="1100" dirty="0"/>
              <a:t> in </a:t>
            </a:r>
            <a:r>
              <a:rPr lang="de-DE" sz="1100" dirty="0" err="1"/>
              <a:t>the</a:t>
            </a:r>
            <a:r>
              <a:rPr lang="de-DE" sz="1100" dirty="0"/>
              <a:t> Tanner </a:t>
            </a:r>
            <a:r>
              <a:rPr lang="de-DE" sz="1100" dirty="0" err="1"/>
              <a:t>household</a:t>
            </a:r>
            <a:r>
              <a:rPr lang="de-DE" sz="1100" dirty="0"/>
              <a:t>, ALF was </a:t>
            </a:r>
            <a:r>
              <a:rPr lang="de-DE" sz="1100" dirty="0" err="1"/>
              <a:t>repairing</a:t>
            </a:r>
            <a:r>
              <a:rPr lang="de-DE" sz="1100" dirty="0"/>
              <a:t> </a:t>
            </a:r>
            <a:r>
              <a:rPr lang="de-DE" sz="1100" dirty="0" err="1"/>
              <a:t>his</a:t>
            </a:r>
            <a:r>
              <a:rPr lang="de-DE" sz="1100" dirty="0"/>
              <a:t> </a:t>
            </a:r>
            <a:r>
              <a:rPr lang="de-DE" sz="1100" dirty="0" err="1"/>
              <a:t>spaceship</a:t>
            </a:r>
            <a:r>
              <a:rPr lang="de-DE" sz="1100" dirty="0"/>
              <a:t> so he </a:t>
            </a:r>
            <a:r>
              <a:rPr lang="de-DE" sz="1100" dirty="0" err="1"/>
              <a:t>might</a:t>
            </a:r>
            <a:r>
              <a:rPr lang="de-DE" sz="1100" dirty="0"/>
              <a:t> </a:t>
            </a:r>
            <a:r>
              <a:rPr lang="de-DE" sz="1100" dirty="0" err="1"/>
              <a:t>get</a:t>
            </a:r>
            <a:r>
              <a:rPr lang="de-DE" sz="1100" dirty="0"/>
              <a:t> back </a:t>
            </a:r>
            <a:r>
              <a:rPr lang="de-DE" sz="1100" dirty="0" err="1"/>
              <a:t>to</a:t>
            </a:r>
            <a:r>
              <a:rPr lang="de-DE" sz="1100" dirty="0"/>
              <a:t> </a:t>
            </a:r>
            <a:r>
              <a:rPr lang="de-DE" sz="1100" dirty="0" err="1"/>
              <a:t>Melmac</a:t>
            </a:r>
            <a:r>
              <a:rPr lang="de-DE" sz="1100" dirty="0"/>
              <a:t>. </a:t>
            </a:r>
            <a:r>
              <a:rPr lang="de-DE" sz="1100" dirty="0" err="1"/>
              <a:t>Unfortunately</a:t>
            </a:r>
            <a:r>
              <a:rPr lang="de-DE" sz="1100" dirty="0"/>
              <a:t> </a:t>
            </a:r>
            <a:r>
              <a:rPr lang="de-DE" sz="1100" dirty="0" err="1"/>
              <a:t>for</a:t>
            </a:r>
            <a:r>
              <a:rPr lang="de-DE" sz="1100" dirty="0"/>
              <a:t> </a:t>
            </a:r>
            <a:r>
              <a:rPr lang="de-DE" sz="1100" dirty="0" err="1"/>
              <a:t>him</a:t>
            </a:r>
            <a:r>
              <a:rPr lang="de-DE" sz="1100" dirty="0"/>
              <a:t>, he </a:t>
            </a:r>
            <a:r>
              <a:rPr lang="de-DE" sz="1100" dirty="0" err="1"/>
              <a:t>forgot</a:t>
            </a:r>
            <a:r>
              <a:rPr lang="de-DE" sz="1100" dirty="0"/>
              <a:t> </a:t>
            </a:r>
            <a:r>
              <a:rPr lang="de-DE" sz="1100" dirty="0" err="1"/>
              <a:t>to</a:t>
            </a:r>
            <a:r>
              <a:rPr lang="de-DE" sz="1100" dirty="0"/>
              <a:t> </a:t>
            </a:r>
            <a:r>
              <a:rPr lang="de-DE" sz="1100" dirty="0" err="1"/>
              <a:t>put</a:t>
            </a:r>
            <a:r>
              <a:rPr lang="de-DE" sz="1100" dirty="0"/>
              <a:t> on </a:t>
            </a:r>
            <a:r>
              <a:rPr lang="de-DE" sz="1100" dirty="0" err="1"/>
              <a:t>the</a:t>
            </a:r>
            <a:r>
              <a:rPr lang="de-DE" sz="1100" dirty="0"/>
              <a:t> </a:t>
            </a:r>
            <a:r>
              <a:rPr lang="de-DE" sz="1100" dirty="0" err="1"/>
              <a:t>parking</a:t>
            </a:r>
            <a:r>
              <a:rPr lang="de-DE" sz="1100" dirty="0"/>
              <a:t> </a:t>
            </a:r>
            <a:r>
              <a:rPr lang="de-DE" sz="1100" dirty="0" err="1"/>
              <a:t>brake</a:t>
            </a:r>
            <a:r>
              <a:rPr lang="de-DE" sz="1100" dirty="0"/>
              <a:t>, and </a:t>
            </a:r>
            <a:r>
              <a:rPr lang="de-DE" sz="1100" dirty="0" err="1"/>
              <a:t>the</a:t>
            </a:r>
            <a:r>
              <a:rPr lang="de-DE" sz="1100" dirty="0"/>
              <a:t> </a:t>
            </a:r>
            <a:r>
              <a:rPr lang="de-DE" sz="1100" dirty="0" err="1"/>
              <a:t>spaceship</a:t>
            </a:r>
            <a:r>
              <a:rPr lang="de-DE" sz="1100" dirty="0"/>
              <a:t> </a:t>
            </a:r>
            <a:r>
              <a:rPr lang="de-DE" sz="1100" dirty="0" err="1"/>
              <a:t>took</a:t>
            </a:r>
            <a:r>
              <a:rPr lang="de-DE" sz="1100" dirty="0"/>
              <a:t> off </a:t>
            </a:r>
            <a:r>
              <a:rPr lang="de-DE" sz="1100" dirty="0" err="1"/>
              <a:t>during</a:t>
            </a:r>
            <a:r>
              <a:rPr lang="de-DE" sz="1100" dirty="0"/>
              <a:t> </a:t>
            </a:r>
            <a:r>
              <a:rPr lang="de-DE" sz="1100" dirty="0" err="1"/>
              <a:t>repair</a:t>
            </a:r>
            <a:r>
              <a:rPr lang="de-DE" sz="1100" dirty="0"/>
              <a:t>. </a:t>
            </a:r>
            <a:r>
              <a:rPr lang="de-DE" sz="1100" dirty="0" err="1"/>
              <a:t>Now</a:t>
            </a:r>
            <a:r>
              <a:rPr lang="de-DE" sz="1100" dirty="0"/>
              <a:t> </a:t>
            </a:r>
            <a:r>
              <a:rPr lang="de-DE" sz="1100" dirty="0" err="1"/>
              <a:t>it's</a:t>
            </a:r>
            <a:r>
              <a:rPr lang="de-DE" sz="1100" dirty="0"/>
              <a:t> </a:t>
            </a:r>
            <a:r>
              <a:rPr lang="de-DE" sz="1100" dirty="0" err="1"/>
              <a:t>hovering</a:t>
            </a:r>
            <a:r>
              <a:rPr lang="de-DE" sz="1100" dirty="0"/>
              <a:t> in </a:t>
            </a:r>
            <a:r>
              <a:rPr lang="de-DE" sz="1100" dirty="0" err="1"/>
              <a:t>space</a:t>
            </a:r>
            <a:r>
              <a:rPr lang="de-DE" sz="1100" dirty="0"/>
              <a:t>.</a:t>
            </a:r>
          </a:p>
          <a:p>
            <a:r>
              <a:rPr lang="de-DE" sz="1100" dirty="0"/>
              <a:t>ALF </a:t>
            </a:r>
            <a:r>
              <a:rPr lang="de-DE" sz="1100" dirty="0" err="1"/>
              <a:t>has</a:t>
            </a:r>
            <a:r>
              <a:rPr lang="de-DE" sz="1100" dirty="0"/>
              <a:t> </a:t>
            </a:r>
            <a:r>
              <a:rPr lang="de-DE" sz="1100" dirty="0" err="1"/>
              <a:t>the</a:t>
            </a:r>
            <a:r>
              <a:rPr lang="de-DE" sz="1100" dirty="0"/>
              <a:t> </a:t>
            </a:r>
            <a:r>
              <a:rPr lang="de-DE" sz="1100" dirty="0" err="1"/>
              <a:t>technology</a:t>
            </a:r>
            <a:r>
              <a:rPr lang="de-DE" sz="1100" dirty="0"/>
              <a:t> </a:t>
            </a:r>
            <a:r>
              <a:rPr lang="de-DE" sz="1100" dirty="0" err="1"/>
              <a:t>to</a:t>
            </a:r>
            <a:r>
              <a:rPr lang="de-DE" sz="1100" dirty="0"/>
              <a:t> bring </a:t>
            </a:r>
            <a:r>
              <a:rPr lang="de-DE" sz="1100" dirty="0" err="1"/>
              <a:t>the</a:t>
            </a:r>
            <a:r>
              <a:rPr lang="de-DE" sz="1100" dirty="0"/>
              <a:t> </a:t>
            </a:r>
            <a:r>
              <a:rPr lang="de-DE" sz="1100" dirty="0" err="1"/>
              <a:t>spaceship</a:t>
            </a:r>
            <a:r>
              <a:rPr lang="de-DE" sz="1100" dirty="0"/>
              <a:t> </a:t>
            </a:r>
            <a:r>
              <a:rPr lang="de-DE" sz="1100" dirty="0" err="1"/>
              <a:t>home</a:t>
            </a:r>
            <a:r>
              <a:rPr lang="de-DE" sz="1100" dirty="0"/>
              <a:t> </a:t>
            </a:r>
            <a:r>
              <a:rPr lang="de-DE" sz="1100" dirty="0" err="1"/>
              <a:t>if</a:t>
            </a:r>
            <a:r>
              <a:rPr lang="de-DE" sz="1100" dirty="0"/>
              <a:t> he </a:t>
            </a:r>
            <a:r>
              <a:rPr lang="de-DE" sz="1100" dirty="0" err="1"/>
              <a:t>can</a:t>
            </a:r>
            <a:r>
              <a:rPr lang="de-DE" sz="1100" dirty="0"/>
              <a:t> lock on </a:t>
            </a:r>
            <a:r>
              <a:rPr lang="de-DE" sz="1100" dirty="0" err="1"/>
              <a:t>to</a:t>
            </a:r>
            <a:r>
              <a:rPr lang="de-DE" sz="1100" dirty="0"/>
              <a:t> </a:t>
            </a:r>
            <a:r>
              <a:rPr lang="de-DE" sz="1100" dirty="0" err="1"/>
              <a:t>its</a:t>
            </a:r>
            <a:r>
              <a:rPr lang="de-DE" sz="1100" dirty="0"/>
              <a:t> </a:t>
            </a:r>
            <a:r>
              <a:rPr lang="de-DE" sz="1100" dirty="0" err="1"/>
              <a:t>location</a:t>
            </a:r>
            <a:r>
              <a:rPr lang="de-DE" sz="1100" dirty="0"/>
              <a:t>.</a:t>
            </a:r>
          </a:p>
          <a:p>
            <a:endParaRPr lang="de-DE" sz="1100" dirty="0"/>
          </a:p>
          <a:p>
            <a:r>
              <a:rPr lang="de-DE" sz="1100" dirty="0"/>
              <a:t>Given a </a:t>
            </a:r>
            <a:r>
              <a:rPr lang="de-DE" sz="1100" dirty="0" err="1"/>
              <a:t>map</a:t>
            </a:r>
            <a:r>
              <a:rPr lang="de-DE" sz="1100" dirty="0"/>
              <a:t>:</a:t>
            </a:r>
          </a:p>
          <a:p>
            <a:endParaRPr lang="de-DE" sz="1100" dirty="0"/>
          </a:p>
          <a:p>
            <a:r>
              <a:rPr lang="de-DE" sz="1100" dirty="0">
                <a:latin typeface="Courier New" panose="02070309020205020404" pitchFamily="49" charset="0"/>
                <a:cs typeface="Courier New" panose="02070309020205020404" pitchFamily="49" charset="0"/>
              </a:rPr>
              <a:t>..........</a:t>
            </a:r>
          </a:p>
          <a:p>
            <a:r>
              <a:rPr lang="de-DE" sz="1100" dirty="0">
                <a:latin typeface="Courier New" panose="02070309020205020404" pitchFamily="49" charset="0"/>
                <a:cs typeface="Courier New" panose="02070309020205020404" pitchFamily="49" charset="0"/>
              </a:rPr>
              <a:t>..........</a:t>
            </a:r>
          </a:p>
          <a:p>
            <a:r>
              <a:rPr lang="de-DE" sz="1100" dirty="0">
                <a:latin typeface="Courier New" panose="02070309020205020404" pitchFamily="49" charset="0"/>
                <a:cs typeface="Courier New" panose="02070309020205020404" pitchFamily="49" charset="0"/>
              </a:rPr>
              <a:t>..........</a:t>
            </a:r>
          </a:p>
          <a:p>
            <a:r>
              <a:rPr lang="de-DE" sz="1100" dirty="0">
                <a:latin typeface="Courier New" panose="02070309020205020404" pitchFamily="49" charset="0"/>
                <a:cs typeface="Courier New" panose="02070309020205020404" pitchFamily="49" charset="0"/>
              </a:rPr>
              <a:t>.......X..</a:t>
            </a:r>
          </a:p>
          <a:p>
            <a:r>
              <a:rPr lang="de-DE" sz="1100" dirty="0">
                <a:latin typeface="Courier New" panose="02070309020205020404" pitchFamily="49" charset="0"/>
                <a:cs typeface="Courier New" panose="02070309020205020404" pitchFamily="49" charset="0"/>
              </a:rPr>
              <a:t>..........</a:t>
            </a:r>
          </a:p>
          <a:p>
            <a:r>
              <a:rPr lang="de-DE" sz="1100" dirty="0">
                <a:latin typeface="Courier New" panose="02070309020205020404" pitchFamily="49" charset="0"/>
                <a:cs typeface="Courier New" panose="02070309020205020404" pitchFamily="49" charset="0"/>
              </a:rPr>
              <a:t>..........</a:t>
            </a:r>
          </a:p>
          <a:p>
            <a:endParaRPr lang="de-DE" sz="1100" dirty="0"/>
          </a:p>
          <a:p>
            <a:r>
              <a:rPr lang="de-DE" sz="1100" dirty="0"/>
              <a:t>The </a:t>
            </a:r>
            <a:r>
              <a:rPr lang="de-DE" sz="1100" dirty="0" err="1"/>
              <a:t>map</a:t>
            </a:r>
            <a:r>
              <a:rPr lang="de-DE" sz="1100" dirty="0"/>
              <a:t> will </a:t>
            </a:r>
            <a:r>
              <a:rPr lang="de-DE" sz="1100" dirty="0" err="1"/>
              <a:t>be</a:t>
            </a:r>
            <a:r>
              <a:rPr lang="de-DE" sz="1100" dirty="0"/>
              <a:t> </a:t>
            </a:r>
            <a:r>
              <a:rPr lang="de-DE" sz="1100" dirty="0" err="1"/>
              <a:t>given</a:t>
            </a:r>
            <a:r>
              <a:rPr lang="de-DE" sz="1100" dirty="0"/>
              <a:t> in </a:t>
            </a:r>
            <a:r>
              <a:rPr lang="de-DE" sz="1100" dirty="0" err="1"/>
              <a:t>the</a:t>
            </a:r>
            <a:r>
              <a:rPr lang="de-DE" sz="1100" dirty="0"/>
              <a:t> form </a:t>
            </a:r>
            <a:r>
              <a:rPr lang="de-DE" sz="1100" dirty="0" err="1"/>
              <a:t>of</a:t>
            </a:r>
            <a:r>
              <a:rPr lang="de-DE" sz="1100" dirty="0"/>
              <a:t> a </a:t>
            </a:r>
            <a:r>
              <a:rPr lang="de-DE" sz="1100" dirty="0" err="1"/>
              <a:t>string</a:t>
            </a:r>
            <a:r>
              <a:rPr lang="de-DE" sz="1100" dirty="0"/>
              <a:t> </a:t>
            </a:r>
            <a:r>
              <a:rPr lang="de-DE" sz="1100" dirty="0" err="1"/>
              <a:t>with</a:t>
            </a:r>
            <a:r>
              <a:rPr lang="de-DE" sz="1100" dirty="0"/>
              <a:t> \</a:t>
            </a:r>
            <a:r>
              <a:rPr lang="de-DE" sz="1100" dirty="0" err="1"/>
              <a:t>n</a:t>
            </a:r>
            <a:r>
              <a:rPr lang="de-DE" sz="1100" dirty="0"/>
              <a:t> </a:t>
            </a:r>
            <a:r>
              <a:rPr lang="de-DE" sz="1100" dirty="0" err="1"/>
              <a:t>separating</a:t>
            </a:r>
            <a:r>
              <a:rPr lang="de-DE" sz="1100" dirty="0"/>
              <a:t> </a:t>
            </a:r>
            <a:r>
              <a:rPr lang="de-DE" sz="1100" dirty="0" err="1"/>
              <a:t>new</a:t>
            </a:r>
            <a:r>
              <a:rPr lang="de-DE" sz="1100" dirty="0"/>
              <a:t> </a:t>
            </a:r>
            <a:r>
              <a:rPr lang="de-DE" sz="1100" dirty="0" err="1"/>
              <a:t>lines</a:t>
            </a:r>
            <a:r>
              <a:rPr lang="de-DE" sz="1100" dirty="0"/>
              <a:t>. </a:t>
            </a:r>
          </a:p>
          <a:p>
            <a:r>
              <a:rPr lang="de-DE" sz="1100" dirty="0"/>
              <a:t>The </a:t>
            </a:r>
            <a:r>
              <a:rPr lang="de-DE" sz="1100" dirty="0" err="1"/>
              <a:t>bottom</a:t>
            </a:r>
            <a:r>
              <a:rPr lang="de-DE" sz="1100" dirty="0"/>
              <a:t> </a:t>
            </a:r>
            <a:r>
              <a:rPr lang="de-DE" sz="1100" dirty="0" err="1"/>
              <a:t>left</a:t>
            </a:r>
            <a:r>
              <a:rPr lang="de-DE" sz="1100" dirty="0"/>
              <a:t> </a:t>
            </a:r>
            <a:r>
              <a:rPr lang="de-DE" sz="1100" dirty="0" err="1"/>
              <a:t>of</a:t>
            </a:r>
            <a:r>
              <a:rPr lang="de-DE" sz="1100" dirty="0"/>
              <a:t> </a:t>
            </a:r>
            <a:r>
              <a:rPr lang="de-DE" sz="1100" dirty="0" err="1"/>
              <a:t>the</a:t>
            </a:r>
            <a:r>
              <a:rPr lang="de-DE" sz="1100" dirty="0"/>
              <a:t> </a:t>
            </a:r>
            <a:r>
              <a:rPr lang="de-DE" sz="1100" dirty="0" err="1"/>
              <a:t>map</a:t>
            </a:r>
            <a:r>
              <a:rPr lang="de-DE" sz="1100" dirty="0"/>
              <a:t> </a:t>
            </a:r>
            <a:r>
              <a:rPr lang="de-DE" sz="1100" dirty="0" err="1"/>
              <a:t>is</a:t>
            </a:r>
            <a:r>
              <a:rPr lang="de-DE" sz="1100" dirty="0"/>
              <a:t> [0, 0]. X </a:t>
            </a:r>
            <a:r>
              <a:rPr lang="de-DE" sz="1100" dirty="0" err="1"/>
              <a:t>is</a:t>
            </a:r>
            <a:r>
              <a:rPr lang="de-DE" sz="1100" dirty="0"/>
              <a:t> </a:t>
            </a:r>
            <a:r>
              <a:rPr lang="de-DE" sz="1100" dirty="0" err="1"/>
              <a:t>ALF's</a:t>
            </a:r>
            <a:r>
              <a:rPr lang="de-DE" sz="1100" dirty="0"/>
              <a:t> </a:t>
            </a:r>
            <a:r>
              <a:rPr lang="de-DE" sz="1100" dirty="0" err="1"/>
              <a:t>spaceship</a:t>
            </a:r>
            <a:r>
              <a:rPr lang="de-DE" sz="1100" dirty="0"/>
              <a:t>.</a:t>
            </a:r>
          </a:p>
          <a:p>
            <a:endParaRPr lang="de-DE" sz="1100" dirty="0"/>
          </a:p>
          <a:p>
            <a:r>
              <a:rPr lang="de-DE" sz="1100" dirty="0"/>
              <a:t>In </a:t>
            </a:r>
            <a:r>
              <a:rPr lang="de-DE" sz="1100" dirty="0" err="1"/>
              <a:t>this</a:t>
            </a:r>
            <a:r>
              <a:rPr lang="de-DE" sz="1100" dirty="0"/>
              <a:t> </a:t>
            </a:r>
            <a:r>
              <a:rPr lang="de-DE" sz="1100" dirty="0" err="1"/>
              <a:t>example</a:t>
            </a:r>
            <a:r>
              <a:rPr lang="de-DE" sz="1100" dirty="0"/>
              <a:t>:</a:t>
            </a:r>
          </a:p>
          <a:p>
            <a:endParaRPr lang="de-DE" sz="1100" dirty="0"/>
          </a:p>
          <a:p>
            <a:r>
              <a:rPr lang="de-DE" sz="1100" dirty="0" err="1"/>
              <a:t>findSpaceship</a:t>
            </a:r>
            <a:r>
              <a:rPr lang="de-DE" sz="1100" dirty="0"/>
              <a:t>(</a:t>
            </a:r>
            <a:r>
              <a:rPr lang="de-DE" sz="1100" dirty="0" err="1"/>
              <a:t>map</a:t>
            </a:r>
            <a:r>
              <a:rPr lang="de-DE" sz="1100" dirty="0"/>
              <a:t>) =&gt; [7, 2]</a:t>
            </a:r>
          </a:p>
          <a:p>
            <a:endParaRPr lang="de-DE" sz="1100" dirty="0"/>
          </a:p>
          <a:p>
            <a:r>
              <a:rPr lang="de-DE" sz="1100" dirty="0" err="1"/>
              <a:t>If</a:t>
            </a:r>
            <a:r>
              <a:rPr lang="de-DE" sz="1100" dirty="0"/>
              <a:t> </a:t>
            </a:r>
            <a:r>
              <a:rPr lang="de-DE" sz="1100" dirty="0" err="1"/>
              <a:t>you</a:t>
            </a:r>
            <a:r>
              <a:rPr lang="de-DE" sz="1100" dirty="0"/>
              <a:t> </a:t>
            </a:r>
            <a:r>
              <a:rPr lang="de-DE" sz="1100" dirty="0" err="1"/>
              <a:t>cannot</a:t>
            </a:r>
            <a:r>
              <a:rPr lang="de-DE" sz="1100" dirty="0"/>
              <a:t> find </a:t>
            </a:r>
            <a:r>
              <a:rPr lang="de-DE" sz="1100" dirty="0" err="1"/>
              <a:t>the</a:t>
            </a:r>
            <a:r>
              <a:rPr lang="de-DE" sz="1100" dirty="0"/>
              <a:t> </a:t>
            </a:r>
            <a:r>
              <a:rPr lang="de-DE" sz="1100" dirty="0" err="1"/>
              <a:t>spaceship</a:t>
            </a:r>
            <a:r>
              <a:rPr lang="de-DE" sz="1100" dirty="0"/>
              <a:t>, </a:t>
            </a:r>
            <a:r>
              <a:rPr lang="de-DE" sz="1100" dirty="0" err="1"/>
              <a:t>the</a:t>
            </a:r>
            <a:r>
              <a:rPr lang="de-DE" sz="1100" dirty="0"/>
              <a:t> </a:t>
            </a:r>
            <a:r>
              <a:rPr lang="de-DE" sz="1100" dirty="0" err="1"/>
              <a:t>result</a:t>
            </a:r>
            <a:r>
              <a:rPr lang="de-DE" sz="1100" dirty="0"/>
              <a:t> </a:t>
            </a:r>
            <a:r>
              <a:rPr lang="de-DE" sz="1100" dirty="0" err="1"/>
              <a:t>should</a:t>
            </a:r>
            <a:r>
              <a:rPr lang="de-DE" sz="1100" dirty="0"/>
              <a:t> </a:t>
            </a:r>
            <a:r>
              <a:rPr lang="de-DE" sz="1100" dirty="0" err="1"/>
              <a:t>be</a:t>
            </a:r>
            <a:endParaRPr lang="de-DE" sz="1100" dirty="0"/>
          </a:p>
          <a:p>
            <a:r>
              <a:rPr lang="de-DE" sz="1100" dirty="0"/>
              <a:t>"</a:t>
            </a:r>
            <a:r>
              <a:rPr lang="de-DE" sz="1100" dirty="0" err="1"/>
              <a:t>Spaceship</a:t>
            </a:r>
            <a:r>
              <a:rPr lang="de-DE" sz="1100" dirty="0"/>
              <a:t> lost </a:t>
            </a:r>
            <a:r>
              <a:rPr lang="de-DE" sz="1100" dirty="0" err="1"/>
              <a:t>forever</a:t>
            </a:r>
            <a:r>
              <a:rPr lang="de-DE" sz="1100" dirty="0"/>
              <a:t>."</a:t>
            </a:r>
          </a:p>
          <a:p>
            <a:r>
              <a:rPr lang="de-DE" sz="1100" dirty="0"/>
              <a:t>Can </a:t>
            </a:r>
            <a:r>
              <a:rPr lang="de-DE" sz="1100" dirty="0" err="1"/>
              <a:t>you</a:t>
            </a:r>
            <a:r>
              <a:rPr lang="de-DE" sz="1100" dirty="0"/>
              <a:t> </a:t>
            </a:r>
            <a:r>
              <a:rPr lang="de-DE" sz="1100" dirty="0" err="1"/>
              <a:t>help</a:t>
            </a:r>
            <a:r>
              <a:rPr lang="de-DE" sz="1100" dirty="0"/>
              <a:t> ALF?</a:t>
            </a:r>
          </a:p>
        </p:txBody>
      </p:sp>
      <p:sp>
        <p:nvSpPr>
          <p:cNvPr id="10" name="Fußzeilenplatzhalter 9">
            <a:extLst>
              <a:ext uri="{FF2B5EF4-FFF2-40B4-BE49-F238E27FC236}">
                <a16:creationId xmlns:a16="http://schemas.microsoft.com/office/drawing/2014/main" id="{E8B62516-1FAC-8BFC-98E8-AA2EF71BB70E}"/>
              </a:ext>
            </a:extLst>
          </p:cNvPr>
          <p:cNvSpPr>
            <a:spLocks noGrp="1"/>
          </p:cNvSpPr>
          <p:nvPr>
            <p:ph type="ftr" sz="quarter" idx="12"/>
          </p:nvPr>
        </p:nvSpPr>
        <p:spPr/>
        <p:txBody>
          <a:bodyPr/>
          <a:lstStyle/>
          <a:p>
            <a:r>
              <a:rPr lang="de-DE"/>
              <a:t>Test Driven Development</a:t>
            </a:r>
            <a:endParaRPr lang="de-DE" dirty="0"/>
          </a:p>
        </p:txBody>
      </p:sp>
      <p:sp>
        <p:nvSpPr>
          <p:cNvPr id="3" name="Abgerundetes Rechteck 2">
            <a:extLst>
              <a:ext uri="{FF2B5EF4-FFF2-40B4-BE49-F238E27FC236}">
                <a16:creationId xmlns:a16="http://schemas.microsoft.com/office/drawing/2014/main" id="{136915E4-EF73-AC85-D3CF-74773B14BE43}"/>
              </a:ext>
            </a:extLst>
          </p:cNvPr>
          <p:cNvSpPr/>
          <p:nvPr/>
        </p:nvSpPr>
        <p:spPr>
          <a:xfrm>
            <a:off x="5724128" y="1275606"/>
            <a:ext cx="2880320" cy="331236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de-DE" sz="1100" dirty="0"/>
              <a:t>Take </a:t>
            </a:r>
            <a:r>
              <a:rPr lang="de-DE" sz="1100" dirty="0" err="1"/>
              <a:t>the</a:t>
            </a:r>
            <a:r>
              <a:rPr lang="de-DE" sz="1100" dirty="0"/>
              <a:t> String </a:t>
            </a:r>
            <a:r>
              <a:rPr lang="de-DE" sz="1100" dirty="0" err="1"/>
              <a:t>Calculator</a:t>
            </a:r>
            <a:r>
              <a:rPr lang="de-DE" sz="1100" dirty="0"/>
              <a:t> Kata </a:t>
            </a:r>
            <a:r>
              <a:rPr lang="de-DE" sz="1100" dirty="0" err="1"/>
              <a:t>as</a:t>
            </a:r>
            <a:r>
              <a:rPr lang="de-DE" sz="1100" dirty="0"/>
              <a:t> </a:t>
            </a:r>
            <a:r>
              <a:rPr lang="de-DE" sz="1100" dirty="0" err="1"/>
              <a:t>base</a:t>
            </a:r>
            <a:r>
              <a:rPr lang="de-DE" sz="1100" dirty="0"/>
              <a:t> </a:t>
            </a:r>
            <a:r>
              <a:rPr lang="de-DE" sz="1100" dirty="0" err="1"/>
              <a:t>framework</a:t>
            </a:r>
            <a:endParaRPr lang="de-DE" sz="1100" dirty="0"/>
          </a:p>
          <a:p>
            <a:pPr marL="342900" indent="-342900">
              <a:buAutoNum type="arabicPeriod"/>
            </a:pPr>
            <a:r>
              <a:rPr lang="de-DE" sz="1100" dirty="0" err="1"/>
              <a:t>Make</a:t>
            </a:r>
            <a:r>
              <a:rPr lang="de-DE" sz="1100" dirty="0"/>
              <a:t> a </a:t>
            </a:r>
            <a:r>
              <a:rPr lang="de-DE" sz="1100" dirty="0" err="1"/>
              <a:t>Git</a:t>
            </a:r>
            <a:r>
              <a:rPr lang="de-DE" sz="1100" dirty="0"/>
              <a:t> </a:t>
            </a:r>
            <a:r>
              <a:rPr lang="de-DE" sz="1100" dirty="0" err="1"/>
              <a:t>repository</a:t>
            </a:r>
            <a:r>
              <a:rPr lang="de-DE" sz="1100" dirty="0"/>
              <a:t> </a:t>
            </a:r>
            <a:r>
              <a:rPr lang="de-DE" sz="1100" dirty="0" err="1"/>
              <a:t>with</a:t>
            </a:r>
            <a:r>
              <a:rPr lang="de-DE" sz="1100" dirty="0"/>
              <a:t> all </a:t>
            </a:r>
            <a:r>
              <a:rPr lang="de-DE" sz="1100" dirty="0" err="1"/>
              <a:t>files</a:t>
            </a:r>
            <a:r>
              <a:rPr lang="de-DE" sz="1100" dirty="0"/>
              <a:t> (</a:t>
            </a:r>
            <a:r>
              <a:rPr lang="de-DE" sz="1100" dirty="0" err="1"/>
              <a:t>Todo</a:t>
            </a:r>
            <a:r>
              <a:rPr lang="de-DE" sz="1100" dirty="0"/>
              <a:t>, </a:t>
            </a:r>
            <a:r>
              <a:rPr lang="de-DE" sz="1100" dirty="0" err="1"/>
              <a:t>src</a:t>
            </a:r>
            <a:r>
              <a:rPr lang="de-DE" sz="1100" dirty="0"/>
              <a:t>, </a:t>
            </a:r>
            <a:r>
              <a:rPr lang="de-DE" sz="1100" dirty="0" err="1"/>
              <a:t>spec</a:t>
            </a:r>
            <a:r>
              <a:rPr lang="de-DE" sz="1100" dirty="0"/>
              <a:t>)</a:t>
            </a:r>
          </a:p>
          <a:p>
            <a:pPr marL="342900" indent="-342900">
              <a:buAutoNum type="arabicPeriod"/>
            </a:pPr>
            <a:r>
              <a:rPr lang="de-DE" sz="1100" dirty="0"/>
              <a:t>Commit </a:t>
            </a:r>
            <a:r>
              <a:rPr lang="de-DE" sz="1100" dirty="0" err="1"/>
              <a:t>every</a:t>
            </a:r>
            <a:r>
              <a:rPr lang="de-DE" sz="1100" dirty="0"/>
              <a:t> </a:t>
            </a:r>
            <a:r>
              <a:rPr lang="de-DE" sz="1100" dirty="0" err="1"/>
              <a:t>single</a:t>
            </a:r>
            <a:r>
              <a:rPr lang="de-DE" sz="1100" dirty="0"/>
              <a:t> TDD </a:t>
            </a:r>
            <a:r>
              <a:rPr lang="de-DE" sz="1100" dirty="0" err="1"/>
              <a:t>step</a:t>
            </a:r>
            <a:r>
              <a:rPr lang="de-DE" sz="1100" dirty="0"/>
              <a:t> (1,2,3) </a:t>
            </a:r>
            <a:r>
              <a:rPr lang="de-DE" sz="1100" dirty="0" err="1"/>
              <a:t>with</a:t>
            </a:r>
            <a:r>
              <a:rPr lang="de-DE" sz="1100" dirty="0"/>
              <a:t> an </a:t>
            </a:r>
            <a:r>
              <a:rPr lang="de-DE" sz="1100" dirty="0" err="1"/>
              <a:t>appropriate</a:t>
            </a:r>
            <a:r>
              <a:rPr lang="de-DE" sz="1100" dirty="0"/>
              <a:t> </a:t>
            </a:r>
            <a:r>
              <a:rPr lang="de-DE" sz="1100" dirty="0" err="1"/>
              <a:t>commit</a:t>
            </a:r>
            <a:r>
              <a:rPr lang="de-DE" sz="1100" dirty="0"/>
              <a:t> </a:t>
            </a:r>
            <a:r>
              <a:rPr lang="de-DE" sz="1100" dirty="0" err="1"/>
              <a:t>message</a:t>
            </a:r>
            <a:endParaRPr lang="de-DE" sz="1100" dirty="0"/>
          </a:p>
          <a:p>
            <a:pPr marL="342900" indent="-342900">
              <a:buAutoNum type="arabicPeriod"/>
            </a:pPr>
            <a:r>
              <a:rPr lang="de-DE" sz="1100" dirty="0"/>
              <a:t>First </a:t>
            </a:r>
            <a:r>
              <a:rPr lang="de-DE" sz="1100" dirty="0" err="1"/>
              <a:t>step</a:t>
            </a:r>
            <a:r>
              <a:rPr lang="de-DE" sz="1100" dirty="0"/>
              <a:t> </a:t>
            </a:r>
            <a:r>
              <a:rPr lang="de-DE" sz="1100" dirty="0" err="1"/>
              <a:t>is</a:t>
            </a:r>
            <a:r>
              <a:rPr lang="de-DE" sz="1100" dirty="0"/>
              <a:t> </a:t>
            </a:r>
            <a:r>
              <a:rPr lang="de-DE" sz="1100" dirty="0" err="1"/>
              <a:t>writing</a:t>
            </a:r>
            <a:r>
              <a:rPr lang="de-DE" sz="1100" dirty="0"/>
              <a:t> </a:t>
            </a:r>
            <a:r>
              <a:rPr lang="de-DE" sz="1100" dirty="0" err="1"/>
              <a:t>the</a:t>
            </a:r>
            <a:r>
              <a:rPr lang="de-DE" sz="1100" dirty="0"/>
              <a:t> </a:t>
            </a:r>
            <a:r>
              <a:rPr lang="de-DE" sz="1100" dirty="0" err="1"/>
              <a:t>Todo</a:t>
            </a:r>
            <a:r>
              <a:rPr lang="de-DE" sz="1100" dirty="0"/>
              <a:t> List</a:t>
            </a:r>
          </a:p>
          <a:p>
            <a:pPr marL="342900" indent="-342900">
              <a:buAutoNum type="arabicPeriod"/>
            </a:pPr>
            <a:r>
              <a:rPr lang="de-DE" sz="1100" dirty="0" err="1"/>
              <a:t>Then</a:t>
            </a:r>
            <a:r>
              <a:rPr lang="de-DE" sz="1100" dirty="0"/>
              <a:t> </a:t>
            </a:r>
            <a:r>
              <a:rPr lang="de-DE" sz="1100" dirty="0" err="1"/>
              <a:t>start</a:t>
            </a:r>
            <a:r>
              <a:rPr lang="de-DE" sz="1100" dirty="0"/>
              <a:t> </a:t>
            </a:r>
            <a:r>
              <a:rPr lang="de-DE" sz="1100" dirty="0" err="1"/>
              <a:t>with</a:t>
            </a:r>
            <a:r>
              <a:rPr lang="de-DE" sz="1100" dirty="0"/>
              <a:t> TDD </a:t>
            </a:r>
            <a:r>
              <a:rPr lang="de-DE" sz="1100" dirty="0" err="1"/>
              <a:t>step</a:t>
            </a:r>
            <a:r>
              <a:rPr lang="de-DE" sz="1100" dirty="0"/>
              <a:t> 1 </a:t>
            </a:r>
            <a:r>
              <a:rPr lang="de-DE" sz="1100" dirty="0" err="1"/>
              <a:t>write</a:t>
            </a:r>
            <a:r>
              <a:rPr lang="de-DE" sz="1100" dirty="0"/>
              <a:t> </a:t>
            </a:r>
            <a:r>
              <a:rPr lang="de-DE" sz="1100" dirty="0" err="1"/>
              <a:t>failing</a:t>
            </a:r>
            <a:r>
              <a:rPr lang="de-DE" sz="1100" dirty="0"/>
              <a:t> </a:t>
            </a:r>
            <a:r>
              <a:rPr lang="de-DE" sz="1100" dirty="0" err="1"/>
              <a:t>test</a:t>
            </a:r>
            <a:r>
              <a:rPr lang="de-DE" sz="1100" dirty="0"/>
              <a:t> </a:t>
            </a:r>
            <a:r>
              <a:rPr lang="de-DE" sz="1100" dirty="0" err="1"/>
              <a:t>for</a:t>
            </a:r>
            <a:r>
              <a:rPr lang="de-DE" sz="1100" dirty="0"/>
              <a:t> </a:t>
            </a:r>
            <a:r>
              <a:rPr lang="de-DE" sz="1100" dirty="0" err="1"/>
              <a:t>first</a:t>
            </a:r>
            <a:r>
              <a:rPr lang="de-DE" sz="1100" dirty="0"/>
              <a:t> </a:t>
            </a:r>
            <a:r>
              <a:rPr lang="de-DE" sz="1100" dirty="0" err="1"/>
              <a:t>todo</a:t>
            </a:r>
            <a:r>
              <a:rPr lang="de-DE" sz="1100" dirty="0"/>
              <a:t>, </a:t>
            </a:r>
            <a:r>
              <a:rPr lang="de-DE" sz="1100" dirty="0" err="1"/>
              <a:t>commit</a:t>
            </a:r>
            <a:endParaRPr lang="de-DE" sz="1100" dirty="0"/>
          </a:p>
          <a:p>
            <a:pPr marL="342900" indent="-342900">
              <a:buAutoNum type="arabicPeriod"/>
            </a:pPr>
            <a:r>
              <a:rPr lang="de-DE" sz="1100" dirty="0" err="1"/>
              <a:t>Continue</a:t>
            </a:r>
            <a:r>
              <a:rPr lang="de-DE" sz="1100" dirty="0"/>
              <a:t> </a:t>
            </a:r>
            <a:r>
              <a:rPr lang="de-DE" sz="1100" dirty="0" err="1"/>
              <a:t>with</a:t>
            </a:r>
            <a:r>
              <a:rPr lang="de-DE" sz="1100" dirty="0"/>
              <a:t> TDD </a:t>
            </a:r>
            <a:r>
              <a:rPr lang="de-DE" sz="1100" dirty="0" err="1"/>
              <a:t>step</a:t>
            </a:r>
            <a:r>
              <a:rPr lang="de-DE" sz="1100" dirty="0"/>
              <a:t> 2 </a:t>
            </a:r>
            <a:r>
              <a:rPr lang="de-DE" sz="1100" dirty="0" err="1"/>
              <a:t>write</a:t>
            </a:r>
            <a:r>
              <a:rPr lang="de-DE" sz="1100" dirty="0"/>
              <a:t> </a:t>
            </a:r>
            <a:r>
              <a:rPr lang="de-DE" sz="1100" dirty="0" err="1"/>
              <a:t>simplest</a:t>
            </a:r>
            <a:r>
              <a:rPr lang="de-DE" sz="1100" dirty="0"/>
              <a:t> </a:t>
            </a:r>
            <a:r>
              <a:rPr lang="de-DE" sz="1100" dirty="0" err="1"/>
              <a:t>production</a:t>
            </a:r>
            <a:r>
              <a:rPr lang="de-DE" sz="1100" dirty="0"/>
              <a:t> code, </a:t>
            </a:r>
            <a:r>
              <a:rPr lang="de-DE" sz="1100" dirty="0" err="1"/>
              <a:t>commit</a:t>
            </a:r>
            <a:endParaRPr lang="de-DE" sz="1100" dirty="0"/>
          </a:p>
          <a:p>
            <a:pPr marL="342900" indent="-342900">
              <a:buAutoNum type="arabicPeriod"/>
            </a:pPr>
            <a:r>
              <a:rPr lang="de-DE" sz="1100" dirty="0" err="1"/>
              <a:t>Refactor</a:t>
            </a:r>
            <a:r>
              <a:rPr lang="de-DE" sz="1100" dirty="0"/>
              <a:t> </a:t>
            </a:r>
            <a:r>
              <a:rPr lang="de-DE" sz="1100" dirty="0" err="1"/>
              <a:t>if</a:t>
            </a:r>
            <a:r>
              <a:rPr lang="de-DE" sz="1100" dirty="0"/>
              <a:t> </a:t>
            </a:r>
            <a:r>
              <a:rPr lang="de-DE" sz="1100" dirty="0" err="1"/>
              <a:t>necessary</a:t>
            </a:r>
            <a:r>
              <a:rPr lang="de-DE" sz="1100" dirty="0"/>
              <a:t> (</a:t>
            </a:r>
            <a:r>
              <a:rPr lang="de-DE" sz="1100" dirty="0" err="1"/>
              <a:t>step</a:t>
            </a:r>
            <a:r>
              <a:rPr lang="de-DE" sz="1100" dirty="0"/>
              <a:t> 3) and </a:t>
            </a:r>
            <a:r>
              <a:rPr lang="de-DE" sz="1100" dirty="0" err="1"/>
              <a:t>commit</a:t>
            </a:r>
            <a:endParaRPr lang="de-DE" sz="1100" dirty="0"/>
          </a:p>
          <a:p>
            <a:pPr marL="342900" indent="-342900">
              <a:buAutoNum type="arabicPeriod"/>
            </a:pPr>
            <a:r>
              <a:rPr lang="de-DE" sz="1100" dirty="0"/>
              <a:t>Repeat </a:t>
            </a:r>
            <a:r>
              <a:rPr lang="de-DE" sz="1100" dirty="0" err="1"/>
              <a:t>from</a:t>
            </a:r>
            <a:r>
              <a:rPr lang="de-DE" sz="1100" dirty="0"/>
              <a:t> </a:t>
            </a:r>
            <a:r>
              <a:rPr lang="de-DE" sz="1100" dirty="0" err="1"/>
              <a:t>step</a:t>
            </a:r>
            <a:r>
              <a:rPr lang="de-DE" sz="1100" dirty="0"/>
              <a:t> 5 </a:t>
            </a:r>
            <a:r>
              <a:rPr lang="de-DE" sz="1100" dirty="0" err="1"/>
              <a:t>for</a:t>
            </a:r>
            <a:r>
              <a:rPr lang="de-DE" sz="1100" dirty="0"/>
              <a:t> </a:t>
            </a:r>
            <a:r>
              <a:rPr lang="de-DE" sz="1100" dirty="0" err="1"/>
              <a:t>every</a:t>
            </a:r>
            <a:r>
              <a:rPr lang="de-DE" sz="1100" dirty="0"/>
              <a:t> </a:t>
            </a:r>
            <a:r>
              <a:rPr lang="de-DE" sz="1100" dirty="0" err="1"/>
              <a:t>Todo</a:t>
            </a:r>
            <a:r>
              <a:rPr lang="de-DE" sz="1100" dirty="0"/>
              <a:t> in </a:t>
            </a:r>
            <a:r>
              <a:rPr lang="de-DE" sz="1100" dirty="0" err="1"/>
              <a:t>the</a:t>
            </a:r>
            <a:r>
              <a:rPr lang="de-DE" sz="1100" dirty="0"/>
              <a:t> </a:t>
            </a:r>
            <a:r>
              <a:rPr lang="de-DE" sz="1100" dirty="0" err="1"/>
              <a:t>list</a:t>
            </a:r>
            <a:endParaRPr lang="de-DE" sz="1100" dirty="0"/>
          </a:p>
          <a:p>
            <a:pPr marL="342900" indent="-342900">
              <a:buAutoNum type="arabicPeriod"/>
            </a:pPr>
            <a:r>
              <a:rPr lang="de-DE" sz="1100" dirty="0"/>
              <a:t>Upload </a:t>
            </a:r>
            <a:r>
              <a:rPr lang="de-DE" sz="1100" dirty="0" err="1"/>
              <a:t>the</a:t>
            </a:r>
            <a:r>
              <a:rPr lang="de-DE" sz="1100" dirty="0"/>
              <a:t> </a:t>
            </a:r>
            <a:r>
              <a:rPr lang="de-DE" sz="1100" dirty="0" err="1"/>
              <a:t>zipped</a:t>
            </a:r>
            <a:r>
              <a:rPr lang="de-DE" sz="1100" dirty="0"/>
              <a:t> GIT </a:t>
            </a:r>
            <a:r>
              <a:rPr lang="de-DE" sz="1100" dirty="0" err="1"/>
              <a:t>repository</a:t>
            </a:r>
            <a:r>
              <a:rPr lang="de-DE" sz="1100" dirty="0"/>
              <a:t> in </a:t>
            </a:r>
            <a:r>
              <a:rPr lang="de-DE" sz="1100" dirty="0" err="1"/>
              <a:t>Moodle</a:t>
            </a:r>
            <a:endParaRPr lang="de-DE" sz="1100" dirty="0"/>
          </a:p>
          <a:p>
            <a:pPr marL="342900" indent="-342900" algn="ctr">
              <a:buAutoNum type="arabicPeriod"/>
            </a:pPr>
            <a:endParaRPr lang="de-DE" sz="1100" dirty="0"/>
          </a:p>
        </p:txBody>
      </p:sp>
      <p:sp>
        <p:nvSpPr>
          <p:cNvPr id="4" name="Foliennummernplatzhalter 3">
            <a:extLst>
              <a:ext uri="{FF2B5EF4-FFF2-40B4-BE49-F238E27FC236}">
                <a16:creationId xmlns:a16="http://schemas.microsoft.com/office/drawing/2014/main" id="{0C73671B-6F8C-6D5B-A994-D91D693CD787}"/>
              </a:ext>
            </a:extLst>
          </p:cNvPr>
          <p:cNvSpPr>
            <a:spLocks noGrp="1"/>
          </p:cNvSpPr>
          <p:nvPr>
            <p:ph type="sldNum" sz="quarter" idx="13"/>
          </p:nvPr>
        </p:nvSpPr>
        <p:spPr/>
        <p:txBody>
          <a:bodyPr/>
          <a:lstStyle/>
          <a:p>
            <a:fld id="{39505E11-EB17-428F-A226-CE7396E36BB2}" type="slidenum">
              <a:rPr lang="de-DE" smtClean="0"/>
              <a:pPr/>
              <a:t>17</a:t>
            </a:fld>
            <a:endParaRPr lang="de-DE" dirty="0"/>
          </a:p>
        </p:txBody>
      </p:sp>
    </p:spTree>
    <p:extLst>
      <p:ext uri="{BB962C8B-B14F-4D97-AF65-F5344CB8AC3E}">
        <p14:creationId xmlns:p14="http://schemas.microsoft.com/office/powerpoint/2010/main" val="17013335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2792AD-7E98-1343-1508-F8732ACE5C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603480-DE23-A2C9-4418-24A264A03B8D}"/>
              </a:ext>
            </a:extLst>
          </p:cNvPr>
          <p:cNvSpPr>
            <a:spLocks noGrp="1"/>
          </p:cNvSpPr>
          <p:nvPr>
            <p:ph type="title"/>
          </p:nvPr>
        </p:nvSpPr>
        <p:spPr/>
        <p:txBody>
          <a:bodyPr anchor="ctr">
            <a:normAutofit fontScale="90000"/>
          </a:bodyPr>
          <a:lstStyle/>
          <a:p>
            <a:r>
              <a:rPr lang="de-DE" dirty="0"/>
              <a:t>Test Driven Development</a:t>
            </a:r>
          </a:p>
        </p:txBody>
      </p:sp>
      <p:sp>
        <p:nvSpPr>
          <p:cNvPr id="3" name="Subtitle 2">
            <a:extLst>
              <a:ext uri="{FF2B5EF4-FFF2-40B4-BE49-F238E27FC236}">
                <a16:creationId xmlns:a16="http://schemas.microsoft.com/office/drawing/2014/main" id="{1136AB97-4070-AD66-AE0E-8FB211ECA33A}"/>
              </a:ext>
            </a:extLst>
          </p:cNvPr>
          <p:cNvSpPr>
            <a:spLocks noGrp="1"/>
          </p:cNvSpPr>
          <p:nvPr>
            <p:ph type="body" sz="quarter" idx="10"/>
          </p:nvPr>
        </p:nvSpPr>
        <p:spPr/>
        <p:txBody>
          <a:bodyPr wrap="square">
            <a:normAutofit/>
          </a:bodyPr>
          <a:lstStyle/>
          <a:p>
            <a:r>
              <a:rPr lang="de-DE" sz="1900" dirty="0"/>
              <a:t>Mindset, Unit Testing, TDD Basics</a:t>
            </a:r>
          </a:p>
        </p:txBody>
      </p:sp>
    </p:spTree>
    <p:extLst>
      <p:ext uri="{BB962C8B-B14F-4D97-AF65-F5344CB8AC3E}">
        <p14:creationId xmlns:p14="http://schemas.microsoft.com/office/powerpoint/2010/main" val="1532483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a:extLst>
              <a:ext uri="{FF2B5EF4-FFF2-40B4-BE49-F238E27FC236}">
                <a16:creationId xmlns:a16="http://schemas.microsoft.com/office/drawing/2014/main" id="{368F582E-E548-C909-2FA6-2F28AA73BCB9}"/>
              </a:ext>
            </a:extLst>
          </p:cNvPr>
          <p:cNvSpPr>
            <a:spLocks noGrp="1"/>
          </p:cNvSpPr>
          <p:nvPr>
            <p:ph type="ftr" sz="quarter" idx="3"/>
          </p:nvPr>
        </p:nvSpPr>
        <p:spPr/>
        <p:txBody>
          <a:bodyPr/>
          <a:lstStyle/>
          <a:p>
            <a:r>
              <a:rPr lang="de-DE"/>
              <a:t>Test Driven Development</a:t>
            </a:r>
            <a:endParaRPr lang="de-DE" dirty="0"/>
          </a:p>
        </p:txBody>
      </p:sp>
      <p:sp>
        <p:nvSpPr>
          <p:cNvPr id="3" name="Foliennummernplatzhalter 2">
            <a:extLst>
              <a:ext uri="{FF2B5EF4-FFF2-40B4-BE49-F238E27FC236}">
                <a16:creationId xmlns:a16="http://schemas.microsoft.com/office/drawing/2014/main" id="{654C6587-F47C-EAD6-87D4-91EBA2B29284}"/>
              </a:ext>
            </a:extLst>
          </p:cNvPr>
          <p:cNvSpPr>
            <a:spLocks noGrp="1"/>
          </p:cNvSpPr>
          <p:nvPr>
            <p:ph type="sldNum" sz="quarter" idx="4"/>
          </p:nvPr>
        </p:nvSpPr>
        <p:spPr/>
        <p:txBody>
          <a:bodyPr/>
          <a:lstStyle/>
          <a:p>
            <a:fld id="{39505E11-EB17-428F-A226-CE7396E36BB2}" type="slidenum">
              <a:rPr lang="de-DE" smtClean="0"/>
              <a:pPr/>
              <a:t>2</a:t>
            </a:fld>
            <a:endParaRPr lang="de-DE" dirty="0"/>
          </a:p>
        </p:txBody>
      </p:sp>
      <p:pic>
        <p:nvPicPr>
          <p:cNvPr id="7" name="Grafik 6">
            <a:extLst>
              <a:ext uri="{FF2B5EF4-FFF2-40B4-BE49-F238E27FC236}">
                <a16:creationId xmlns:a16="http://schemas.microsoft.com/office/drawing/2014/main" id="{D3DA5129-899D-EEE6-3FAF-EEAA8B47DCE9}"/>
              </a:ext>
            </a:extLst>
          </p:cNvPr>
          <p:cNvPicPr>
            <a:picLocks noChangeAspect="1"/>
          </p:cNvPicPr>
          <p:nvPr/>
        </p:nvPicPr>
        <p:blipFill>
          <a:blip r:embed="rId3"/>
          <a:stretch>
            <a:fillRect/>
          </a:stretch>
        </p:blipFill>
        <p:spPr>
          <a:xfrm>
            <a:off x="0" y="-1"/>
            <a:ext cx="9144000" cy="5583631"/>
          </a:xfrm>
          <a:prstGeom prst="rect">
            <a:avLst/>
          </a:prstGeom>
        </p:spPr>
      </p:pic>
    </p:spTree>
    <p:extLst>
      <p:ext uri="{BB962C8B-B14F-4D97-AF65-F5344CB8AC3E}">
        <p14:creationId xmlns:p14="http://schemas.microsoft.com/office/powerpoint/2010/main" val="2131453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feld 7"/>
          <p:cNvSpPr txBox="1"/>
          <p:nvPr/>
        </p:nvSpPr>
        <p:spPr>
          <a:xfrm>
            <a:off x="2594922" y="1635646"/>
            <a:ext cx="4431021" cy="1261884"/>
          </a:xfrm>
          <a:prstGeom prst="rect">
            <a:avLst/>
          </a:prstGeom>
          <a:noFill/>
        </p:spPr>
        <p:txBody>
          <a:bodyPr wrap="none" rtlCol="0">
            <a:spAutoFit/>
          </a:bodyPr>
          <a:lstStyle/>
          <a:p>
            <a:pPr algn="ctr"/>
            <a:r>
              <a:rPr lang="de-DE" sz="4800" dirty="0"/>
              <a:t>Boy Scout Rule</a:t>
            </a:r>
          </a:p>
          <a:p>
            <a:pPr algn="ctr"/>
            <a:r>
              <a:rPr lang="de-DE" sz="2800" dirty="0"/>
              <a:t>(Pfadfinderregel)</a:t>
            </a:r>
            <a:endParaRPr lang="de-DE" sz="4800" dirty="0"/>
          </a:p>
        </p:txBody>
      </p:sp>
      <p:sp>
        <p:nvSpPr>
          <p:cNvPr id="13" name="Fußzeilenplatzhalter 12">
            <a:extLst>
              <a:ext uri="{FF2B5EF4-FFF2-40B4-BE49-F238E27FC236}">
                <a16:creationId xmlns:a16="http://schemas.microsoft.com/office/drawing/2014/main" id="{3A0A2117-7FCF-415F-7744-62BCACA44E2E}"/>
              </a:ext>
            </a:extLst>
          </p:cNvPr>
          <p:cNvSpPr>
            <a:spLocks noGrp="1"/>
          </p:cNvSpPr>
          <p:nvPr>
            <p:ph type="ftr" sz="quarter" idx="12"/>
          </p:nvPr>
        </p:nvSpPr>
        <p:spPr/>
        <p:txBody>
          <a:bodyPr/>
          <a:lstStyle/>
          <a:p>
            <a:r>
              <a:rPr lang="de-DE"/>
              <a:t>Test Driven Development</a:t>
            </a:r>
            <a:endParaRPr lang="de-DE" dirty="0"/>
          </a:p>
        </p:txBody>
      </p:sp>
      <p:sp>
        <p:nvSpPr>
          <p:cNvPr id="2" name="Foliennummernplatzhalter 1">
            <a:extLst>
              <a:ext uri="{FF2B5EF4-FFF2-40B4-BE49-F238E27FC236}">
                <a16:creationId xmlns:a16="http://schemas.microsoft.com/office/drawing/2014/main" id="{2DCE016E-10D0-8F6C-FB4F-2014EF034E7F}"/>
              </a:ext>
            </a:extLst>
          </p:cNvPr>
          <p:cNvSpPr>
            <a:spLocks noGrp="1"/>
          </p:cNvSpPr>
          <p:nvPr>
            <p:ph type="sldNum" sz="quarter" idx="13"/>
          </p:nvPr>
        </p:nvSpPr>
        <p:spPr/>
        <p:txBody>
          <a:bodyPr/>
          <a:lstStyle/>
          <a:p>
            <a:fld id="{39505E11-EB17-428F-A226-CE7396E36BB2}" type="slidenum">
              <a:rPr lang="de-DE" smtClean="0"/>
              <a:pPr/>
              <a:t>3</a:t>
            </a:fld>
            <a:endParaRPr lang="de-DE" dirty="0"/>
          </a:p>
        </p:txBody>
      </p:sp>
    </p:spTree>
    <p:extLst>
      <p:ext uri="{BB962C8B-B14F-4D97-AF65-F5344CB8AC3E}">
        <p14:creationId xmlns:p14="http://schemas.microsoft.com/office/powerpoint/2010/main" val="345714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3"/>
          <a:stretch>
            <a:fillRect/>
          </a:stretch>
        </p:blipFill>
        <p:spPr>
          <a:xfrm>
            <a:off x="899592" y="1635646"/>
            <a:ext cx="7648967" cy="2506043"/>
          </a:xfrm>
          <a:prstGeom prst="rect">
            <a:avLst/>
          </a:prstGeom>
        </p:spPr>
      </p:pic>
      <p:sp>
        <p:nvSpPr>
          <p:cNvPr id="9" name="Textfeld 8"/>
          <p:cNvSpPr txBox="1"/>
          <p:nvPr/>
        </p:nvSpPr>
        <p:spPr>
          <a:xfrm>
            <a:off x="2176359" y="699542"/>
            <a:ext cx="4847930" cy="769441"/>
          </a:xfrm>
          <a:prstGeom prst="rect">
            <a:avLst/>
          </a:prstGeom>
          <a:noFill/>
        </p:spPr>
        <p:txBody>
          <a:bodyPr wrap="none" rtlCol="0">
            <a:spAutoFit/>
          </a:bodyPr>
          <a:lstStyle/>
          <a:p>
            <a:pPr algn="ctr"/>
            <a:r>
              <a:rPr lang="de-DE" sz="4400" dirty="0"/>
              <a:t>Zero </a:t>
            </a:r>
            <a:r>
              <a:rPr lang="de-DE" sz="4400" dirty="0" err="1"/>
              <a:t>Defect</a:t>
            </a:r>
            <a:r>
              <a:rPr lang="de-DE" sz="4400" dirty="0"/>
              <a:t> </a:t>
            </a:r>
            <a:r>
              <a:rPr lang="de-DE" sz="4400" dirty="0" err="1"/>
              <a:t>Mindset</a:t>
            </a:r>
            <a:endParaRPr lang="de-DE" sz="3200" dirty="0"/>
          </a:p>
        </p:txBody>
      </p:sp>
      <p:sp>
        <p:nvSpPr>
          <p:cNvPr id="14" name="Fußzeilenplatzhalter 13">
            <a:extLst>
              <a:ext uri="{FF2B5EF4-FFF2-40B4-BE49-F238E27FC236}">
                <a16:creationId xmlns:a16="http://schemas.microsoft.com/office/drawing/2014/main" id="{C775448D-83D5-83BD-177A-184ED1F3C49A}"/>
              </a:ext>
            </a:extLst>
          </p:cNvPr>
          <p:cNvSpPr>
            <a:spLocks noGrp="1"/>
          </p:cNvSpPr>
          <p:nvPr>
            <p:ph type="ftr" sz="quarter" idx="12"/>
          </p:nvPr>
        </p:nvSpPr>
        <p:spPr/>
        <p:txBody>
          <a:bodyPr/>
          <a:lstStyle/>
          <a:p>
            <a:r>
              <a:rPr lang="de-DE"/>
              <a:t>Test Driven Development</a:t>
            </a:r>
            <a:endParaRPr lang="de-DE" dirty="0"/>
          </a:p>
        </p:txBody>
      </p:sp>
      <p:sp>
        <p:nvSpPr>
          <p:cNvPr id="3" name="Foliennummernplatzhalter 2">
            <a:extLst>
              <a:ext uri="{FF2B5EF4-FFF2-40B4-BE49-F238E27FC236}">
                <a16:creationId xmlns:a16="http://schemas.microsoft.com/office/drawing/2014/main" id="{67EF6983-871F-2362-240E-49839ED9D58C}"/>
              </a:ext>
            </a:extLst>
          </p:cNvPr>
          <p:cNvSpPr>
            <a:spLocks noGrp="1"/>
          </p:cNvSpPr>
          <p:nvPr>
            <p:ph type="sldNum" sz="quarter" idx="13"/>
          </p:nvPr>
        </p:nvSpPr>
        <p:spPr/>
        <p:txBody>
          <a:bodyPr/>
          <a:lstStyle/>
          <a:p>
            <a:fld id="{39505E11-EB17-428F-A226-CE7396E36BB2}" type="slidenum">
              <a:rPr lang="de-DE" smtClean="0"/>
              <a:pPr/>
              <a:t>4</a:t>
            </a:fld>
            <a:endParaRPr lang="de-DE" dirty="0"/>
          </a:p>
        </p:txBody>
      </p:sp>
    </p:spTree>
    <p:extLst>
      <p:ext uri="{BB962C8B-B14F-4D97-AF65-F5344CB8AC3E}">
        <p14:creationId xmlns:p14="http://schemas.microsoft.com/office/powerpoint/2010/main" val="1754330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feld 7"/>
          <p:cNvSpPr txBox="1"/>
          <p:nvPr/>
        </p:nvSpPr>
        <p:spPr>
          <a:xfrm>
            <a:off x="2433402" y="1491630"/>
            <a:ext cx="5142755" cy="1200329"/>
          </a:xfrm>
          <a:prstGeom prst="rect">
            <a:avLst/>
          </a:prstGeom>
          <a:noFill/>
        </p:spPr>
        <p:txBody>
          <a:bodyPr wrap="none" rtlCol="0">
            <a:spAutoFit/>
          </a:bodyPr>
          <a:lstStyle/>
          <a:p>
            <a:pPr algn="ctr"/>
            <a:r>
              <a:rPr lang="de-DE" sz="4400" dirty="0" err="1"/>
              <a:t>Testing</a:t>
            </a:r>
            <a:r>
              <a:rPr lang="de-DE" sz="4400" dirty="0"/>
              <a:t> </a:t>
            </a:r>
            <a:r>
              <a:rPr lang="de-DE" sz="4400" dirty="0" err="1"/>
              <a:t>is</a:t>
            </a:r>
            <a:r>
              <a:rPr lang="de-DE" sz="4400" dirty="0"/>
              <a:t> a </a:t>
            </a:r>
            <a:r>
              <a:rPr lang="de-DE" sz="4400" dirty="0" err="1"/>
              <a:t>mindset</a:t>
            </a:r>
            <a:endParaRPr lang="de-DE" sz="4400" dirty="0"/>
          </a:p>
          <a:p>
            <a:pPr algn="ctr"/>
            <a:r>
              <a:rPr lang="de-DE" sz="2800" dirty="0"/>
              <a:t>(YOU </a:t>
            </a:r>
            <a:r>
              <a:rPr lang="de-DE" sz="2800" dirty="0" err="1"/>
              <a:t>need</a:t>
            </a:r>
            <a:r>
              <a:rPr lang="de-DE" sz="2800" dirty="0"/>
              <a:t> </a:t>
            </a:r>
            <a:r>
              <a:rPr lang="de-DE" sz="2800" dirty="0" err="1"/>
              <a:t>to</a:t>
            </a:r>
            <a:r>
              <a:rPr lang="de-DE" sz="2800" dirty="0"/>
              <a:t> </a:t>
            </a:r>
            <a:r>
              <a:rPr lang="de-DE" sz="2800" dirty="0" err="1"/>
              <a:t>want</a:t>
            </a:r>
            <a:r>
              <a:rPr lang="de-DE" sz="2800" dirty="0"/>
              <a:t> </a:t>
            </a:r>
            <a:r>
              <a:rPr lang="de-DE" sz="2800" dirty="0" err="1"/>
              <a:t>it</a:t>
            </a:r>
            <a:r>
              <a:rPr lang="de-DE" sz="2800" dirty="0"/>
              <a:t>)</a:t>
            </a:r>
            <a:endParaRPr lang="de-DE" dirty="0"/>
          </a:p>
        </p:txBody>
      </p:sp>
      <p:sp>
        <p:nvSpPr>
          <p:cNvPr id="9" name="Fußzeilenplatzhalter 8">
            <a:extLst>
              <a:ext uri="{FF2B5EF4-FFF2-40B4-BE49-F238E27FC236}">
                <a16:creationId xmlns:a16="http://schemas.microsoft.com/office/drawing/2014/main" id="{9067A2BB-F8C0-B7B6-3739-C14F829D1F7B}"/>
              </a:ext>
            </a:extLst>
          </p:cNvPr>
          <p:cNvSpPr>
            <a:spLocks noGrp="1"/>
          </p:cNvSpPr>
          <p:nvPr>
            <p:ph type="ftr" sz="quarter" idx="12"/>
          </p:nvPr>
        </p:nvSpPr>
        <p:spPr/>
        <p:txBody>
          <a:bodyPr/>
          <a:lstStyle/>
          <a:p>
            <a:r>
              <a:rPr lang="de-DE"/>
              <a:t>Test Driven Development</a:t>
            </a:r>
            <a:endParaRPr lang="de-DE" dirty="0"/>
          </a:p>
        </p:txBody>
      </p:sp>
      <p:sp>
        <p:nvSpPr>
          <p:cNvPr id="2" name="Foliennummernplatzhalter 1">
            <a:extLst>
              <a:ext uri="{FF2B5EF4-FFF2-40B4-BE49-F238E27FC236}">
                <a16:creationId xmlns:a16="http://schemas.microsoft.com/office/drawing/2014/main" id="{1D5957B3-9C1C-DF99-C7B5-C5664A99F135}"/>
              </a:ext>
            </a:extLst>
          </p:cNvPr>
          <p:cNvSpPr>
            <a:spLocks noGrp="1"/>
          </p:cNvSpPr>
          <p:nvPr>
            <p:ph type="sldNum" sz="quarter" idx="13"/>
          </p:nvPr>
        </p:nvSpPr>
        <p:spPr/>
        <p:txBody>
          <a:bodyPr/>
          <a:lstStyle/>
          <a:p>
            <a:fld id="{39505E11-EB17-428F-A226-CE7396E36BB2}" type="slidenum">
              <a:rPr lang="de-DE" smtClean="0"/>
              <a:pPr/>
              <a:t>5</a:t>
            </a:fld>
            <a:endParaRPr lang="de-DE" dirty="0"/>
          </a:p>
        </p:txBody>
      </p:sp>
    </p:spTree>
    <p:extLst>
      <p:ext uri="{BB962C8B-B14F-4D97-AF65-F5344CB8AC3E}">
        <p14:creationId xmlns:p14="http://schemas.microsoft.com/office/powerpoint/2010/main" val="344923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p:cNvPicPr>
            <a:picLocks noChangeAspect="1"/>
          </p:cNvPicPr>
          <p:nvPr/>
        </p:nvPicPr>
        <p:blipFill>
          <a:blip r:embed="rId3"/>
          <a:stretch>
            <a:fillRect/>
          </a:stretch>
        </p:blipFill>
        <p:spPr>
          <a:xfrm>
            <a:off x="-108520" y="-80842"/>
            <a:ext cx="9252520" cy="5255431"/>
          </a:xfrm>
          <a:prstGeom prst="rect">
            <a:avLst/>
          </a:prstGeom>
        </p:spPr>
      </p:pic>
      <p:sp>
        <p:nvSpPr>
          <p:cNvPr id="8" name="Fußzeilenplatzhalter 7">
            <a:extLst>
              <a:ext uri="{FF2B5EF4-FFF2-40B4-BE49-F238E27FC236}">
                <a16:creationId xmlns:a16="http://schemas.microsoft.com/office/drawing/2014/main" id="{E6AAC560-AEE7-E0B5-2184-2CBADF8FF0ED}"/>
              </a:ext>
            </a:extLst>
          </p:cNvPr>
          <p:cNvSpPr>
            <a:spLocks noGrp="1"/>
          </p:cNvSpPr>
          <p:nvPr>
            <p:ph type="ftr" sz="quarter" idx="12"/>
          </p:nvPr>
        </p:nvSpPr>
        <p:spPr/>
        <p:txBody>
          <a:bodyPr/>
          <a:lstStyle/>
          <a:p>
            <a:r>
              <a:rPr lang="de-DE"/>
              <a:t>Test Driven Development</a:t>
            </a:r>
            <a:endParaRPr lang="de-DE" dirty="0"/>
          </a:p>
        </p:txBody>
      </p:sp>
      <p:sp>
        <p:nvSpPr>
          <p:cNvPr id="2" name="Foliennummernplatzhalter 1">
            <a:extLst>
              <a:ext uri="{FF2B5EF4-FFF2-40B4-BE49-F238E27FC236}">
                <a16:creationId xmlns:a16="http://schemas.microsoft.com/office/drawing/2014/main" id="{0D067625-8795-6FB3-E769-3A30399B2418}"/>
              </a:ext>
            </a:extLst>
          </p:cNvPr>
          <p:cNvSpPr>
            <a:spLocks noGrp="1"/>
          </p:cNvSpPr>
          <p:nvPr>
            <p:ph type="sldNum" sz="quarter" idx="13"/>
          </p:nvPr>
        </p:nvSpPr>
        <p:spPr/>
        <p:txBody>
          <a:bodyPr/>
          <a:lstStyle/>
          <a:p>
            <a:fld id="{39505E11-EB17-428F-A226-CE7396E36BB2}" type="slidenum">
              <a:rPr lang="de-DE" smtClean="0"/>
              <a:pPr/>
              <a:t>6</a:t>
            </a:fld>
            <a:endParaRPr lang="de-DE" dirty="0"/>
          </a:p>
        </p:txBody>
      </p:sp>
    </p:spTree>
    <p:extLst>
      <p:ext uri="{BB962C8B-B14F-4D97-AF65-F5344CB8AC3E}">
        <p14:creationId xmlns:p14="http://schemas.microsoft.com/office/powerpoint/2010/main" val="15566641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
            <a:ext cx="9144000" cy="6680927"/>
          </a:xfrm>
          <a:prstGeom prst="rect">
            <a:avLst/>
          </a:prstGeom>
        </p:spPr>
      </p:pic>
      <p:sp>
        <p:nvSpPr>
          <p:cNvPr id="5" name="Titel 4">
            <a:extLst>
              <a:ext uri="{FF2B5EF4-FFF2-40B4-BE49-F238E27FC236}">
                <a16:creationId xmlns:a16="http://schemas.microsoft.com/office/drawing/2014/main" id="{474C6C5E-346F-BBF8-5D83-FDBE357C73C9}"/>
              </a:ext>
            </a:extLst>
          </p:cNvPr>
          <p:cNvSpPr>
            <a:spLocks noGrp="1"/>
          </p:cNvSpPr>
          <p:nvPr>
            <p:ph type="title"/>
          </p:nvPr>
        </p:nvSpPr>
        <p:spPr/>
        <p:txBody>
          <a:bodyPr>
            <a:normAutofit fontScale="90000"/>
          </a:bodyPr>
          <a:lstStyle/>
          <a:p>
            <a:endParaRPr lang="de-DE"/>
          </a:p>
        </p:txBody>
      </p:sp>
      <p:sp>
        <p:nvSpPr>
          <p:cNvPr id="6" name="Textplatzhalter 5">
            <a:extLst>
              <a:ext uri="{FF2B5EF4-FFF2-40B4-BE49-F238E27FC236}">
                <a16:creationId xmlns:a16="http://schemas.microsoft.com/office/drawing/2014/main" id="{72F33C2B-43A9-A735-E749-582119072A1D}"/>
              </a:ext>
            </a:extLst>
          </p:cNvPr>
          <p:cNvSpPr>
            <a:spLocks noGrp="1"/>
          </p:cNvSpPr>
          <p:nvPr>
            <p:ph type="body" sz="quarter" idx="14"/>
          </p:nvPr>
        </p:nvSpPr>
        <p:spPr/>
        <p:txBody>
          <a:bodyPr/>
          <a:lstStyle/>
          <a:p>
            <a:endParaRPr lang="de-DE"/>
          </a:p>
        </p:txBody>
      </p:sp>
      <p:sp>
        <p:nvSpPr>
          <p:cNvPr id="8" name="Fußzeilenplatzhalter 7">
            <a:extLst>
              <a:ext uri="{FF2B5EF4-FFF2-40B4-BE49-F238E27FC236}">
                <a16:creationId xmlns:a16="http://schemas.microsoft.com/office/drawing/2014/main" id="{C02D2849-2D74-6DEA-32D4-A5D6F31CCF11}"/>
              </a:ext>
            </a:extLst>
          </p:cNvPr>
          <p:cNvSpPr>
            <a:spLocks noGrp="1"/>
          </p:cNvSpPr>
          <p:nvPr>
            <p:ph type="ftr" sz="quarter" idx="12"/>
          </p:nvPr>
        </p:nvSpPr>
        <p:spPr/>
        <p:txBody>
          <a:bodyPr/>
          <a:lstStyle/>
          <a:p>
            <a:r>
              <a:rPr lang="de-DE"/>
              <a:t>Test Driven Development</a:t>
            </a:r>
            <a:endParaRPr lang="de-DE" dirty="0"/>
          </a:p>
        </p:txBody>
      </p:sp>
      <p:sp>
        <p:nvSpPr>
          <p:cNvPr id="3" name="Foliennummernplatzhalter 2">
            <a:extLst>
              <a:ext uri="{FF2B5EF4-FFF2-40B4-BE49-F238E27FC236}">
                <a16:creationId xmlns:a16="http://schemas.microsoft.com/office/drawing/2014/main" id="{C738454C-7581-DDDF-912C-DEA68EF74EE4}"/>
              </a:ext>
            </a:extLst>
          </p:cNvPr>
          <p:cNvSpPr>
            <a:spLocks noGrp="1"/>
          </p:cNvSpPr>
          <p:nvPr>
            <p:ph type="sldNum" sz="quarter" idx="13"/>
          </p:nvPr>
        </p:nvSpPr>
        <p:spPr/>
        <p:txBody>
          <a:bodyPr/>
          <a:lstStyle/>
          <a:p>
            <a:fld id="{39505E11-EB17-428F-A226-CE7396E36BB2}" type="slidenum">
              <a:rPr lang="de-DE" smtClean="0"/>
              <a:pPr/>
              <a:t>7</a:t>
            </a:fld>
            <a:endParaRPr lang="de-DE" dirty="0"/>
          </a:p>
        </p:txBody>
      </p:sp>
    </p:spTree>
    <p:extLst>
      <p:ext uri="{BB962C8B-B14F-4D97-AF65-F5344CB8AC3E}">
        <p14:creationId xmlns:p14="http://schemas.microsoft.com/office/powerpoint/2010/main" val="318899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Bild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0568" y="-164554"/>
            <a:ext cx="9612560" cy="7165604"/>
          </a:xfrm>
          <a:prstGeom prst="rect">
            <a:avLst/>
          </a:prstGeom>
        </p:spPr>
      </p:pic>
      <p:sp>
        <p:nvSpPr>
          <p:cNvPr id="5" name="Titel 4">
            <a:extLst>
              <a:ext uri="{FF2B5EF4-FFF2-40B4-BE49-F238E27FC236}">
                <a16:creationId xmlns:a16="http://schemas.microsoft.com/office/drawing/2014/main" id="{71669287-5791-7BE9-40B7-9F94574B376D}"/>
              </a:ext>
            </a:extLst>
          </p:cNvPr>
          <p:cNvSpPr>
            <a:spLocks noGrp="1"/>
          </p:cNvSpPr>
          <p:nvPr>
            <p:ph type="title"/>
          </p:nvPr>
        </p:nvSpPr>
        <p:spPr/>
        <p:txBody>
          <a:bodyPr>
            <a:normAutofit fontScale="90000"/>
          </a:bodyPr>
          <a:lstStyle/>
          <a:p>
            <a:endParaRPr lang="de-DE"/>
          </a:p>
        </p:txBody>
      </p:sp>
      <p:sp>
        <p:nvSpPr>
          <p:cNvPr id="6" name="Textplatzhalter 5">
            <a:extLst>
              <a:ext uri="{FF2B5EF4-FFF2-40B4-BE49-F238E27FC236}">
                <a16:creationId xmlns:a16="http://schemas.microsoft.com/office/drawing/2014/main" id="{8ECADE3C-1F96-63BB-EA02-94CFFC88859C}"/>
              </a:ext>
            </a:extLst>
          </p:cNvPr>
          <p:cNvSpPr>
            <a:spLocks noGrp="1"/>
          </p:cNvSpPr>
          <p:nvPr>
            <p:ph type="body" sz="quarter" idx="14"/>
          </p:nvPr>
        </p:nvSpPr>
        <p:spPr/>
        <p:txBody>
          <a:bodyPr/>
          <a:lstStyle/>
          <a:p>
            <a:endParaRPr lang="de-DE"/>
          </a:p>
        </p:txBody>
      </p:sp>
      <p:sp>
        <p:nvSpPr>
          <p:cNvPr id="8" name="Fußzeilenplatzhalter 7">
            <a:extLst>
              <a:ext uri="{FF2B5EF4-FFF2-40B4-BE49-F238E27FC236}">
                <a16:creationId xmlns:a16="http://schemas.microsoft.com/office/drawing/2014/main" id="{EC060E9B-86B7-87B9-FE49-52112E76BA96}"/>
              </a:ext>
            </a:extLst>
          </p:cNvPr>
          <p:cNvSpPr>
            <a:spLocks noGrp="1"/>
          </p:cNvSpPr>
          <p:nvPr>
            <p:ph type="ftr" sz="quarter" idx="12"/>
          </p:nvPr>
        </p:nvSpPr>
        <p:spPr/>
        <p:txBody>
          <a:bodyPr/>
          <a:lstStyle/>
          <a:p>
            <a:r>
              <a:rPr lang="de-DE"/>
              <a:t>Test Driven Development</a:t>
            </a:r>
            <a:endParaRPr lang="de-DE" dirty="0"/>
          </a:p>
        </p:txBody>
      </p:sp>
      <p:sp>
        <p:nvSpPr>
          <p:cNvPr id="2" name="Foliennummernplatzhalter 1">
            <a:extLst>
              <a:ext uri="{FF2B5EF4-FFF2-40B4-BE49-F238E27FC236}">
                <a16:creationId xmlns:a16="http://schemas.microsoft.com/office/drawing/2014/main" id="{DB08C88F-EAF2-5011-4D55-D9FD75D96B6A}"/>
              </a:ext>
            </a:extLst>
          </p:cNvPr>
          <p:cNvSpPr>
            <a:spLocks noGrp="1"/>
          </p:cNvSpPr>
          <p:nvPr>
            <p:ph type="sldNum" sz="quarter" idx="13"/>
          </p:nvPr>
        </p:nvSpPr>
        <p:spPr/>
        <p:txBody>
          <a:bodyPr/>
          <a:lstStyle/>
          <a:p>
            <a:fld id="{39505E11-EB17-428F-A226-CE7396E36BB2}" type="slidenum">
              <a:rPr lang="de-DE" smtClean="0"/>
              <a:pPr/>
              <a:t>8</a:t>
            </a:fld>
            <a:endParaRPr lang="de-DE" dirty="0"/>
          </a:p>
        </p:txBody>
      </p:sp>
    </p:spTree>
    <p:extLst>
      <p:ext uri="{BB962C8B-B14F-4D97-AF65-F5344CB8AC3E}">
        <p14:creationId xmlns:p14="http://schemas.microsoft.com/office/powerpoint/2010/main" val="1056973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feld 7"/>
          <p:cNvSpPr txBox="1"/>
          <p:nvPr/>
        </p:nvSpPr>
        <p:spPr>
          <a:xfrm>
            <a:off x="3034859" y="1347614"/>
            <a:ext cx="3483967" cy="1446550"/>
          </a:xfrm>
          <a:prstGeom prst="rect">
            <a:avLst/>
          </a:prstGeom>
          <a:noFill/>
        </p:spPr>
        <p:txBody>
          <a:bodyPr wrap="none" rtlCol="0">
            <a:spAutoFit/>
          </a:bodyPr>
          <a:lstStyle/>
          <a:p>
            <a:pPr algn="ctr"/>
            <a:r>
              <a:rPr lang="de-DE" sz="4400" dirty="0"/>
              <a:t>Software </a:t>
            </a:r>
          </a:p>
          <a:p>
            <a:pPr algn="ctr"/>
            <a:r>
              <a:rPr lang="de-DE" sz="4400" dirty="0" err="1"/>
              <a:t>Craftsmanship</a:t>
            </a:r>
            <a:endParaRPr lang="de-DE" sz="3200" dirty="0"/>
          </a:p>
        </p:txBody>
      </p:sp>
      <p:sp>
        <p:nvSpPr>
          <p:cNvPr id="9" name="Fußzeilenplatzhalter 8">
            <a:extLst>
              <a:ext uri="{FF2B5EF4-FFF2-40B4-BE49-F238E27FC236}">
                <a16:creationId xmlns:a16="http://schemas.microsoft.com/office/drawing/2014/main" id="{30901159-48CF-BFA1-D5C5-0328EBE7E163}"/>
              </a:ext>
            </a:extLst>
          </p:cNvPr>
          <p:cNvSpPr>
            <a:spLocks noGrp="1"/>
          </p:cNvSpPr>
          <p:nvPr>
            <p:ph type="ftr" sz="quarter" idx="12"/>
          </p:nvPr>
        </p:nvSpPr>
        <p:spPr/>
        <p:txBody>
          <a:bodyPr/>
          <a:lstStyle/>
          <a:p>
            <a:r>
              <a:rPr lang="de-DE"/>
              <a:t>Test Driven Development</a:t>
            </a:r>
            <a:endParaRPr lang="de-DE" dirty="0"/>
          </a:p>
        </p:txBody>
      </p:sp>
      <p:sp>
        <p:nvSpPr>
          <p:cNvPr id="2" name="Foliennummernplatzhalter 1">
            <a:extLst>
              <a:ext uri="{FF2B5EF4-FFF2-40B4-BE49-F238E27FC236}">
                <a16:creationId xmlns:a16="http://schemas.microsoft.com/office/drawing/2014/main" id="{64DED18A-9E39-5065-AA01-CA929EA4CC0A}"/>
              </a:ext>
            </a:extLst>
          </p:cNvPr>
          <p:cNvSpPr>
            <a:spLocks noGrp="1"/>
          </p:cNvSpPr>
          <p:nvPr>
            <p:ph type="sldNum" sz="quarter" idx="13"/>
          </p:nvPr>
        </p:nvSpPr>
        <p:spPr/>
        <p:txBody>
          <a:bodyPr/>
          <a:lstStyle/>
          <a:p>
            <a:fld id="{39505E11-EB17-428F-A226-CE7396E36BB2}" type="slidenum">
              <a:rPr lang="de-DE" smtClean="0"/>
              <a:pPr/>
              <a:t>9</a:t>
            </a:fld>
            <a:endParaRPr lang="de-DE" dirty="0"/>
          </a:p>
        </p:txBody>
      </p:sp>
    </p:spTree>
    <p:extLst>
      <p:ext uri="{BB962C8B-B14F-4D97-AF65-F5344CB8AC3E}">
        <p14:creationId xmlns:p14="http://schemas.microsoft.com/office/powerpoint/2010/main" val="1045408122"/>
      </p:ext>
    </p:extLst>
  </p:cSld>
  <p:clrMapOvr>
    <a:masterClrMapping/>
  </p:clrMapOvr>
</p:sld>
</file>

<file path=ppt/theme/theme1.xml><?xml version="1.0" encoding="utf-8"?>
<a:theme xmlns:a="http://schemas.openxmlformats.org/drawingml/2006/main" name="FHTW Powerpoint-Vorlage 16zu9 -accessible-2022-01-31">
  <a:themeElements>
    <a:clrScheme name="Custom 2">
      <a:dk1>
        <a:sysClr val="windowText" lastClr="000000"/>
      </a:dk1>
      <a:lt1>
        <a:sysClr val="window" lastClr="FFFFFF"/>
      </a:lt1>
      <a:dk2>
        <a:srgbClr val="72777A"/>
      </a:dk2>
      <a:lt2>
        <a:srgbClr val="FFFFFF"/>
      </a:lt2>
      <a:accent1>
        <a:srgbClr val="72777A"/>
      </a:accent1>
      <a:accent2>
        <a:srgbClr val="AAADAF"/>
      </a:accent2>
      <a:accent3>
        <a:srgbClr val="8BB31D"/>
      </a:accent3>
      <a:accent4>
        <a:srgbClr val="B9D177"/>
      </a:accent4>
      <a:accent5>
        <a:srgbClr val="00649C"/>
      </a:accent5>
      <a:accent6>
        <a:srgbClr val="66A2C4"/>
      </a:accent6>
      <a:hlink>
        <a:srgbClr val="00649C"/>
      </a:hlink>
      <a:folHlink>
        <a:srgbClr val="323F4F"/>
      </a:folHlink>
    </a:clrScheme>
    <a:fontScheme name="Benutzerdefiniert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t">
        <a:normAutofit/>
      </a:bodyPr>
      <a:lstStyle>
        <a:defPPr algn="l">
          <a:defRPr sz="2800" dirty="0"/>
        </a:defPPr>
      </a:lstStyle>
    </a:txDef>
  </a:objectDefaults>
  <a:extraClrSchemeLst/>
  <a:extLst>
    <a:ext uri="{05A4C25C-085E-4340-85A3-A5531E510DB2}">
      <thm15:themeFamily xmlns:thm15="http://schemas.microsoft.com/office/thememl/2012/main" name="Präsentation3" id="{15EC8A32-EFA0-4B0B-AC0F-1D8CF766F1E4}" vid="{CE16643F-63A4-48FC-8B61-AF37F67178D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FHTW Powerpoint-Vorlage 16zu9 -accessible-2022-01-31</Template>
  <TotalTime>0</TotalTime>
  <Words>1733</Words>
  <Application>Microsoft Macintosh PowerPoint</Application>
  <PresentationFormat>Bildschirmpräsentation (16:9)</PresentationFormat>
  <Paragraphs>198</Paragraphs>
  <Slides>18</Slides>
  <Notes>15</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18</vt:i4>
      </vt:variant>
    </vt:vector>
  </HeadingPairs>
  <TitlesOfParts>
    <vt:vector size="24" baseType="lpstr">
      <vt:lpstr>Arial</vt:lpstr>
      <vt:lpstr>Calibri</vt:lpstr>
      <vt:lpstr>Courier New</vt:lpstr>
      <vt:lpstr>Lucida Sans Unicode</vt:lpstr>
      <vt:lpstr>Symbol</vt:lpstr>
      <vt:lpstr>FHTW Powerpoint-Vorlage 16zu9 -accessible-2022-01-31</vt:lpstr>
      <vt:lpstr>Test Driven Development</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Unit Testing</vt:lpstr>
      <vt:lpstr>Unit test characteristics</vt:lpstr>
      <vt:lpstr>Stubs, Spies und Mocks</vt:lpstr>
      <vt:lpstr>PowerPoint-Präsentation</vt:lpstr>
      <vt:lpstr>PowerPoint-Präsentation</vt:lpstr>
      <vt:lpstr>TDD Coding Kata “String Calculator“</vt:lpstr>
      <vt:lpstr>Self Study 1 – TDD Coding Kata “Help ALF“</vt:lpstr>
      <vt:lpstr>Test Driven Development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Alexander Vukovic</dc:creator>
  <cp:lastModifiedBy>Alexander Vukovic</cp:lastModifiedBy>
  <cp:revision>154</cp:revision>
  <cp:lastPrinted>2019-09-19T09:41:50Z</cp:lastPrinted>
  <dcterms:created xsi:type="dcterms:W3CDTF">2010-09-20T12:04:43Z</dcterms:created>
  <dcterms:modified xsi:type="dcterms:W3CDTF">2024-02-19T20:33:24Z</dcterms:modified>
</cp:coreProperties>
</file>